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4"/>
  </p:sldMasterIdLst>
  <p:notesMasterIdLst>
    <p:notesMasterId r:id="rId23"/>
  </p:notesMasterIdLst>
  <p:sldIdLst>
    <p:sldId id="283" r:id="rId5"/>
    <p:sldId id="265" r:id="rId6"/>
    <p:sldId id="275" r:id="rId7"/>
    <p:sldId id="278" r:id="rId8"/>
    <p:sldId id="268" r:id="rId9"/>
    <p:sldId id="280" r:id="rId10"/>
    <p:sldId id="277" r:id="rId11"/>
    <p:sldId id="281" r:id="rId12"/>
    <p:sldId id="270" r:id="rId13"/>
    <p:sldId id="284" r:id="rId14"/>
    <p:sldId id="276" r:id="rId15"/>
    <p:sldId id="273" r:id="rId16"/>
    <p:sldId id="282" r:id="rId17"/>
    <p:sldId id="274" r:id="rId18"/>
    <p:sldId id="262" r:id="rId19"/>
    <p:sldId id="271" r:id="rId20"/>
    <p:sldId id="272" r:id="rId21"/>
    <p:sldId id="266" r:id="rId22"/>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amhall, Beth A" initials="BBA" lastIdx="1" clrIdx="0">
    <p:extLst>
      <p:ext uri="{19B8F6BF-5375-455C-9EA6-DF929625EA0E}">
        <p15:presenceInfo xmlns:p15="http://schemas.microsoft.com/office/powerpoint/2012/main" userId="S::bbramhall@nps.gov::94ad96b6-d127-4a9f-bc8e-e88a31d0a5f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3C2D10"/>
    <a:srgbClr val="FFFFFF"/>
    <a:srgbClr val="58689C"/>
    <a:srgbClr val="3D3D26"/>
    <a:srgbClr val="C898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068C28-0703-4592-B035-FF6C7D78066D}" v="1" dt="2022-09-01T18:43:42.7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54" autoAdjust="0"/>
    <p:restoredTop sz="86441" autoAdjust="0"/>
  </p:normalViewPr>
  <p:slideViewPr>
    <p:cSldViewPr snapToGrid="0">
      <p:cViewPr varScale="1">
        <p:scale>
          <a:sx n="83" d="100"/>
          <a:sy n="83" d="100"/>
        </p:scale>
        <p:origin x="168" y="5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se, Rhonda C" userId="59fa5358-ffaa-4d4e-ac14-b21e60ae0da2" providerId="ADAL" clId="{598ED30A-64FB-484F-B013-B7FA56C62A66}"/>
    <pc:docChg chg="modNotesMaster">
      <pc:chgData name="Wise, Rhonda C" userId="59fa5358-ffaa-4d4e-ac14-b21e60ae0da2" providerId="ADAL" clId="{598ED30A-64FB-484F-B013-B7FA56C62A66}" dt="2022-06-29T11:57:44.405" v="2"/>
      <pc:docMkLst>
        <pc:docMk/>
      </pc:docMkLst>
    </pc:docChg>
  </pc:docChgLst>
  <pc:docChgLst>
    <pc:chgData name="Bramhall, Beth A" userId="94ad96b6-d127-4a9f-bc8e-e88a31d0a5fa" providerId="ADAL" clId="{9D3E6AA6-1D26-416C-B54F-14BD1C29DE94}"/>
    <pc:docChg chg="custSel modSld">
      <pc:chgData name="Bramhall, Beth A" userId="94ad96b6-d127-4a9f-bc8e-e88a31d0a5fa" providerId="ADAL" clId="{9D3E6AA6-1D26-416C-B54F-14BD1C29DE94}" dt="2022-06-14T18:57:41.098" v="2086" actId="962"/>
      <pc:docMkLst>
        <pc:docMk/>
      </pc:docMkLst>
      <pc:sldChg chg="modSp mod">
        <pc:chgData name="Bramhall, Beth A" userId="94ad96b6-d127-4a9f-bc8e-e88a31d0a5fa" providerId="ADAL" clId="{9D3E6AA6-1D26-416C-B54F-14BD1C29DE94}" dt="2022-06-14T18:56:23.758" v="1750" actId="962"/>
        <pc:sldMkLst>
          <pc:docMk/>
          <pc:sldMk cId="1799397044" sldId="262"/>
        </pc:sldMkLst>
        <pc:picChg chg="mod">
          <ac:chgData name="Bramhall, Beth A" userId="94ad96b6-d127-4a9f-bc8e-e88a31d0a5fa" providerId="ADAL" clId="{9D3E6AA6-1D26-416C-B54F-14BD1C29DE94}" dt="2022-06-14T18:56:23.758" v="1750" actId="962"/>
          <ac:picMkLst>
            <pc:docMk/>
            <pc:sldMk cId="1799397044" sldId="262"/>
            <ac:picMk id="11" creationId="{E94CB0C1-0DF6-4352-A888-C8600AECBB58}"/>
          </ac:picMkLst>
        </pc:picChg>
      </pc:sldChg>
      <pc:sldChg chg="modSp mod">
        <pc:chgData name="Bramhall, Beth A" userId="94ad96b6-d127-4a9f-bc8e-e88a31d0a5fa" providerId="ADAL" clId="{9D3E6AA6-1D26-416C-B54F-14BD1C29DE94}" dt="2022-06-14T18:57:28.393" v="2082" actId="962"/>
        <pc:sldMkLst>
          <pc:docMk/>
          <pc:sldMk cId="940775373" sldId="266"/>
        </pc:sldMkLst>
        <pc:spChg chg="mod">
          <ac:chgData name="Bramhall, Beth A" userId="94ad96b6-d127-4a9f-bc8e-e88a31d0a5fa" providerId="ADAL" clId="{9D3E6AA6-1D26-416C-B54F-14BD1C29DE94}" dt="2022-06-14T18:57:15.097" v="2012" actId="962"/>
          <ac:spMkLst>
            <pc:docMk/>
            <pc:sldMk cId="940775373" sldId="266"/>
            <ac:spMk id="10" creationId="{7DC06E43-E8F6-4963-BF3A-F40D67067C15}"/>
          </ac:spMkLst>
        </pc:spChg>
        <pc:picChg chg="mod">
          <ac:chgData name="Bramhall, Beth A" userId="94ad96b6-d127-4a9f-bc8e-e88a31d0a5fa" providerId="ADAL" clId="{9D3E6AA6-1D26-416C-B54F-14BD1C29DE94}" dt="2022-06-14T18:57:28.393" v="2082" actId="962"/>
          <ac:picMkLst>
            <pc:docMk/>
            <pc:sldMk cId="940775373" sldId="266"/>
            <ac:picMk id="3" creationId="{FDFF03A2-57A7-4BB8-B793-C7530EC34B74}"/>
          </ac:picMkLst>
        </pc:picChg>
      </pc:sldChg>
      <pc:sldChg chg="modSp mod">
        <pc:chgData name="Bramhall, Beth A" userId="94ad96b6-d127-4a9f-bc8e-e88a31d0a5fa" providerId="ADAL" clId="{9D3E6AA6-1D26-416C-B54F-14BD1C29DE94}" dt="2022-06-14T18:44:43.629" v="519" actId="962"/>
        <pc:sldMkLst>
          <pc:docMk/>
          <pc:sldMk cId="2111334762" sldId="268"/>
        </pc:sldMkLst>
        <pc:picChg chg="mod">
          <ac:chgData name="Bramhall, Beth A" userId="94ad96b6-d127-4a9f-bc8e-e88a31d0a5fa" providerId="ADAL" clId="{9D3E6AA6-1D26-416C-B54F-14BD1C29DE94}" dt="2022-06-14T18:44:43.629" v="519" actId="962"/>
          <ac:picMkLst>
            <pc:docMk/>
            <pc:sldMk cId="2111334762" sldId="268"/>
            <ac:picMk id="25" creationId="{EE564596-EAFB-40B7-923F-0D9B9B64DBE8}"/>
          </ac:picMkLst>
        </pc:picChg>
      </pc:sldChg>
      <pc:sldChg chg="modSp mod">
        <pc:chgData name="Bramhall, Beth A" userId="94ad96b6-d127-4a9f-bc8e-e88a31d0a5fa" providerId="ADAL" clId="{9D3E6AA6-1D26-416C-B54F-14BD1C29DE94}" dt="2022-06-14T18:53:57.222" v="1242" actId="962"/>
        <pc:sldMkLst>
          <pc:docMk/>
          <pc:sldMk cId="163398389" sldId="270"/>
        </pc:sldMkLst>
        <pc:picChg chg="mod">
          <ac:chgData name="Bramhall, Beth A" userId="94ad96b6-d127-4a9f-bc8e-e88a31d0a5fa" providerId="ADAL" clId="{9D3E6AA6-1D26-416C-B54F-14BD1C29DE94}" dt="2022-06-14T18:53:57.222" v="1242" actId="962"/>
          <ac:picMkLst>
            <pc:docMk/>
            <pc:sldMk cId="163398389" sldId="270"/>
            <ac:picMk id="7" creationId="{998C9614-00B3-423A-8347-925B33F6394A}"/>
          </ac:picMkLst>
        </pc:picChg>
      </pc:sldChg>
      <pc:sldChg chg="modSp mod">
        <pc:chgData name="Bramhall, Beth A" userId="94ad96b6-d127-4a9f-bc8e-e88a31d0a5fa" providerId="ADAL" clId="{9D3E6AA6-1D26-416C-B54F-14BD1C29DE94}" dt="2022-06-14T18:56:45.639" v="1878" actId="962"/>
        <pc:sldMkLst>
          <pc:docMk/>
          <pc:sldMk cId="2716762328" sldId="271"/>
        </pc:sldMkLst>
        <pc:picChg chg="mod">
          <ac:chgData name="Bramhall, Beth A" userId="94ad96b6-d127-4a9f-bc8e-e88a31d0a5fa" providerId="ADAL" clId="{9D3E6AA6-1D26-416C-B54F-14BD1C29DE94}" dt="2022-06-14T18:56:45.639" v="1878" actId="962"/>
          <ac:picMkLst>
            <pc:docMk/>
            <pc:sldMk cId="2716762328" sldId="271"/>
            <ac:picMk id="5" creationId="{2B26CA4A-9CFE-4F2F-B21D-2FEAD68E0A77}"/>
          </ac:picMkLst>
        </pc:picChg>
      </pc:sldChg>
      <pc:sldChg chg="modSp mod">
        <pc:chgData name="Bramhall, Beth A" userId="94ad96b6-d127-4a9f-bc8e-e88a31d0a5fa" providerId="ADAL" clId="{9D3E6AA6-1D26-416C-B54F-14BD1C29DE94}" dt="2022-06-14T18:57:02.922" v="1970" actId="962"/>
        <pc:sldMkLst>
          <pc:docMk/>
          <pc:sldMk cId="3603344713" sldId="272"/>
        </pc:sldMkLst>
        <pc:picChg chg="mod">
          <ac:chgData name="Bramhall, Beth A" userId="94ad96b6-d127-4a9f-bc8e-e88a31d0a5fa" providerId="ADAL" clId="{9D3E6AA6-1D26-416C-B54F-14BD1C29DE94}" dt="2022-06-14T18:57:02.922" v="1970" actId="962"/>
          <ac:picMkLst>
            <pc:docMk/>
            <pc:sldMk cId="3603344713" sldId="272"/>
            <ac:picMk id="10" creationId="{14127BCD-F781-479E-A3F8-63E42E739C0E}"/>
          </ac:picMkLst>
        </pc:picChg>
      </pc:sldChg>
      <pc:sldChg chg="modSp mod">
        <pc:chgData name="Bramhall, Beth A" userId="94ad96b6-d127-4a9f-bc8e-e88a31d0a5fa" providerId="ADAL" clId="{9D3E6AA6-1D26-416C-B54F-14BD1C29DE94}" dt="2022-06-14T18:55:28.196" v="1432" actId="962"/>
        <pc:sldMkLst>
          <pc:docMk/>
          <pc:sldMk cId="3867092828" sldId="273"/>
        </pc:sldMkLst>
        <pc:picChg chg="mod">
          <ac:chgData name="Bramhall, Beth A" userId="94ad96b6-d127-4a9f-bc8e-e88a31d0a5fa" providerId="ADAL" clId="{9D3E6AA6-1D26-416C-B54F-14BD1C29DE94}" dt="2022-06-14T18:55:28.196" v="1432" actId="962"/>
          <ac:picMkLst>
            <pc:docMk/>
            <pc:sldMk cId="3867092828" sldId="273"/>
            <ac:picMk id="8" creationId="{08698B3B-1747-4C7A-AC4C-99D3C87F0EE9}"/>
          </ac:picMkLst>
        </pc:picChg>
      </pc:sldChg>
      <pc:sldChg chg="modSp mod">
        <pc:chgData name="Bramhall, Beth A" userId="94ad96b6-d127-4a9f-bc8e-e88a31d0a5fa" providerId="ADAL" clId="{9D3E6AA6-1D26-416C-B54F-14BD1C29DE94}" dt="2022-06-14T18:56:10.943" v="1656" actId="962"/>
        <pc:sldMkLst>
          <pc:docMk/>
          <pc:sldMk cId="1658454468" sldId="274"/>
        </pc:sldMkLst>
        <pc:picChg chg="mod">
          <ac:chgData name="Bramhall, Beth A" userId="94ad96b6-d127-4a9f-bc8e-e88a31d0a5fa" providerId="ADAL" clId="{9D3E6AA6-1D26-416C-B54F-14BD1C29DE94}" dt="2022-06-14T18:56:10.943" v="1656" actId="962"/>
          <ac:picMkLst>
            <pc:docMk/>
            <pc:sldMk cId="1658454468" sldId="274"/>
            <ac:picMk id="2" creationId="{C4C19292-7A80-4CFA-AE7A-FF487FFBAD3A}"/>
          </ac:picMkLst>
        </pc:picChg>
      </pc:sldChg>
      <pc:sldChg chg="modSp mod">
        <pc:chgData name="Bramhall, Beth A" userId="94ad96b6-d127-4a9f-bc8e-e88a31d0a5fa" providerId="ADAL" clId="{9D3E6AA6-1D26-416C-B54F-14BD1C29DE94}" dt="2022-06-14T18:43:15.079" v="141" actId="962"/>
        <pc:sldMkLst>
          <pc:docMk/>
          <pc:sldMk cId="3949372226" sldId="275"/>
        </pc:sldMkLst>
        <pc:picChg chg="mod">
          <ac:chgData name="Bramhall, Beth A" userId="94ad96b6-d127-4a9f-bc8e-e88a31d0a5fa" providerId="ADAL" clId="{9D3E6AA6-1D26-416C-B54F-14BD1C29DE94}" dt="2022-06-14T18:43:15.079" v="141" actId="962"/>
          <ac:picMkLst>
            <pc:docMk/>
            <pc:sldMk cId="3949372226" sldId="275"/>
            <ac:picMk id="3" creationId="{C3A6B6FC-D1FB-4FF2-B3C5-277E3F11913A}"/>
          </ac:picMkLst>
        </pc:picChg>
      </pc:sldChg>
      <pc:sldChg chg="modSp mod">
        <pc:chgData name="Bramhall, Beth A" userId="94ad96b6-d127-4a9f-bc8e-e88a31d0a5fa" providerId="ADAL" clId="{9D3E6AA6-1D26-416C-B54F-14BD1C29DE94}" dt="2022-06-14T18:54:26.808" v="1308" actId="962"/>
        <pc:sldMkLst>
          <pc:docMk/>
          <pc:sldMk cId="3469642702" sldId="276"/>
        </pc:sldMkLst>
        <pc:picChg chg="mod">
          <ac:chgData name="Bramhall, Beth A" userId="94ad96b6-d127-4a9f-bc8e-e88a31d0a5fa" providerId="ADAL" clId="{9D3E6AA6-1D26-416C-B54F-14BD1C29DE94}" dt="2022-06-14T18:54:26.808" v="1308" actId="962"/>
          <ac:picMkLst>
            <pc:docMk/>
            <pc:sldMk cId="3469642702" sldId="276"/>
            <ac:picMk id="5" creationId="{83AC1F4D-9A1F-4E07-9E63-79DF95DCE11B}"/>
          </ac:picMkLst>
        </pc:picChg>
        <pc:picChg chg="mod">
          <ac:chgData name="Bramhall, Beth A" userId="94ad96b6-d127-4a9f-bc8e-e88a31d0a5fa" providerId="ADAL" clId="{9D3E6AA6-1D26-416C-B54F-14BD1C29DE94}" dt="2022-06-14T18:54:22.013" v="1306" actId="962"/>
          <ac:picMkLst>
            <pc:docMk/>
            <pc:sldMk cId="3469642702" sldId="276"/>
            <ac:picMk id="6" creationId="{CAB60DA7-180F-4107-9C01-9D2F60CA556B}"/>
          </ac:picMkLst>
        </pc:picChg>
      </pc:sldChg>
      <pc:sldChg chg="modSp mod">
        <pc:chgData name="Bramhall, Beth A" userId="94ad96b6-d127-4a9f-bc8e-e88a31d0a5fa" providerId="ADAL" clId="{9D3E6AA6-1D26-416C-B54F-14BD1C29DE94}" dt="2022-06-14T18:45:41.305" v="711" actId="962"/>
        <pc:sldMkLst>
          <pc:docMk/>
          <pc:sldMk cId="2509940464" sldId="277"/>
        </pc:sldMkLst>
        <pc:picChg chg="mod">
          <ac:chgData name="Bramhall, Beth A" userId="94ad96b6-d127-4a9f-bc8e-e88a31d0a5fa" providerId="ADAL" clId="{9D3E6AA6-1D26-416C-B54F-14BD1C29DE94}" dt="2022-06-14T18:45:41.305" v="711" actId="962"/>
          <ac:picMkLst>
            <pc:docMk/>
            <pc:sldMk cId="2509940464" sldId="277"/>
            <ac:picMk id="9" creationId="{B5857018-5147-4874-B6EC-CEEDC7755C00}"/>
          </ac:picMkLst>
        </pc:picChg>
      </pc:sldChg>
      <pc:sldChg chg="modSp mod">
        <pc:chgData name="Bramhall, Beth A" userId="94ad96b6-d127-4a9f-bc8e-e88a31d0a5fa" providerId="ADAL" clId="{9D3E6AA6-1D26-416C-B54F-14BD1C29DE94}" dt="2022-06-14T18:44:00.315" v="347" actId="962"/>
        <pc:sldMkLst>
          <pc:docMk/>
          <pc:sldMk cId="1482619612" sldId="278"/>
        </pc:sldMkLst>
        <pc:picChg chg="mod">
          <ac:chgData name="Bramhall, Beth A" userId="94ad96b6-d127-4a9f-bc8e-e88a31d0a5fa" providerId="ADAL" clId="{9D3E6AA6-1D26-416C-B54F-14BD1C29DE94}" dt="2022-06-14T18:44:00.315" v="347" actId="962"/>
          <ac:picMkLst>
            <pc:docMk/>
            <pc:sldMk cId="1482619612" sldId="278"/>
            <ac:picMk id="11" creationId="{FA3CBA0C-6064-4659-980E-DE212A903656}"/>
          </ac:picMkLst>
        </pc:picChg>
      </pc:sldChg>
      <pc:sldChg chg="modSp mod">
        <pc:chgData name="Bramhall, Beth A" userId="94ad96b6-d127-4a9f-bc8e-e88a31d0a5fa" providerId="ADAL" clId="{9D3E6AA6-1D26-416C-B54F-14BD1C29DE94}" dt="2022-06-14T18:45:00.053" v="521" actId="962"/>
        <pc:sldMkLst>
          <pc:docMk/>
          <pc:sldMk cId="2023655259" sldId="280"/>
        </pc:sldMkLst>
        <pc:picChg chg="mod">
          <ac:chgData name="Bramhall, Beth A" userId="94ad96b6-d127-4a9f-bc8e-e88a31d0a5fa" providerId="ADAL" clId="{9D3E6AA6-1D26-416C-B54F-14BD1C29DE94}" dt="2022-06-14T18:45:00.053" v="521" actId="962"/>
          <ac:picMkLst>
            <pc:docMk/>
            <pc:sldMk cId="2023655259" sldId="280"/>
            <ac:picMk id="25" creationId="{EE564596-EAFB-40B7-923F-0D9B9B64DBE8}"/>
          </ac:picMkLst>
        </pc:picChg>
      </pc:sldChg>
      <pc:sldChg chg="addSp delSp modSp mod">
        <pc:chgData name="Bramhall, Beth A" userId="94ad96b6-d127-4a9f-bc8e-e88a31d0a5fa" providerId="ADAL" clId="{9D3E6AA6-1D26-416C-B54F-14BD1C29DE94}" dt="2022-06-14T18:53:22.587" v="1138" actId="962"/>
        <pc:sldMkLst>
          <pc:docMk/>
          <pc:sldMk cId="3124448849" sldId="281"/>
        </pc:sldMkLst>
        <pc:picChg chg="add mod">
          <ac:chgData name="Bramhall, Beth A" userId="94ad96b6-d127-4a9f-bc8e-e88a31d0a5fa" providerId="ADAL" clId="{9D3E6AA6-1D26-416C-B54F-14BD1C29DE94}" dt="2022-06-14T18:53:13.283" v="1136" actId="962"/>
          <ac:picMkLst>
            <pc:docMk/>
            <pc:sldMk cId="3124448849" sldId="281"/>
            <ac:picMk id="4" creationId="{8A20712B-8BBE-45EA-8ABA-193205E65DB2}"/>
          </ac:picMkLst>
        </pc:picChg>
        <pc:picChg chg="mod">
          <ac:chgData name="Bramhall, Beth A" userId="94ad96b6-d127-4a9f-bc8e-e88a31d0a5fa" providerId="ADAL" clId="{9D3E6AA6-1D26-416C-B54F-14BD1C29DE94}" dt="2022-06-14T18:53:22.587" v="1138" actId="962"/>
          <ac:picMkLst>
            <pc:docMk/>
            <pc:sldMk cId="3124448849" sldId="281"/>
            <ac:picMk id="10" creationId="{125CF9E5-06B5-459C-B8F5-1744B118784F}"/>
          </ac:picMkLst>
        </pc:picChg>
        <pc:picChg chg="del mod">
          <ac:chgData name="Bramhall, Beth A" userId="94ad96b6-d127-4a9f-bc8e-e88a31d0a5fa" providerId="ADAL" clId="{9D3E6AA6-1D26-416C-B54F-14BD1C29DE94}" dt="2022-06-14T18:52:01.315" v="928" actId="478"/>
          <ac:picMkLst>
            <pc:docMk/>
            <pc:sldMk cId="3124448849" sldId="281"/>
            <ac:picMk id="12" creationId="{8657E6EE-248E-454A-B031-669B05598D9C}"/>
          </ac:picMkLst>
        </pc:picChg>
      </pc:sldChg>
      <pc:sldChg chg="modSp mod">
        <pc:chgData name="Bramhall, Beth A" userId="94ad96b6-d127-4a9f-bc8e-e88a31d0a5fa" providerId="ADAL" clId="{9D3E6AA6-1D26-416C-B54F-14BD1C29DE94}" dt="2022-06-14T18:55:57.171" v="1592" actId="962"/>
        <pc:sldMkLst>
          <pc:docMk/>
          <pc:sldMk cId="3443755110" sldId="282"/>
        </pc:sldMkLst>
        <pc:picChg chg="mod">
          <ac:chgData name="Bramhall, Beth A" userId="94ad96b6-d127-4a9f-bc8e-e88a31d0a5fa" providerId="ADAL" clId="{9D3E6AA6-1D26-416C-B54F-14BD1C29DE94}" dt="2022-06-14T18:55:57.171" v="1592" actId="962"/>
          <ac:picMkLst>
            <pc:docMk/>
            <pc:sldMk cId="3443755110" sldId="282"/>
            <ac:picMk id="11" creationId="{2DA9CACD-07CB-4821-B7F5-2A40F0835073}"/>
          </ac:picMkLst>
        </pc:picChg>
      </pc:sldChg>
      <pc:sldChg chg="modSp mod">
        <pc:chgData name="Bramhall, Beth A" userId="94ad96b6-d127-4a9f-bc8e-e88a31d0a5fa" providerId="ADAL" clId="{9D3E6AA6-1D26-416C-B54F-14BD1C29DE94}" dt="2022-06-14T18:57:41.098" v="2086" actId="962"/>
        <pc:sldMkLst>
          <pc:docMk/>
          <pc:sldMk cId="3876721168" sldId="283"/>
        </pc:sldMkLst>
        <pc:picChg chg="mod">
          <ac:chgData name="Bramhall, Beth A" userId="94ad96b6-d127-4a9f-bc8e-e88a31d0a5fa" providerId="ADAL" clId="{9D3E6AA6-1D26-416C-B54F-14BD1C29DE94}" dt="2022-06-14T18:57:41.098" v="2086" actId="962"/>
          <ac:picMkLst>
            <pc:docMk/>
            <pc:sldMk cId="3876721168" sldId="283"/>
            <ac:picMk id="11" creationId="{E767E8F6-8A57-46A3-A078-891E34A5E83D}"/>
          </ac:picMkLst>
        </pc:picChg>
        <pc:picChg chg="mod">
          <ac:chgData name="Bramhall, Beth A" userId="94ad96b6-d127-4a9f-bc8e-e88a31d0a5fa" providerId="ADAL" clId="{9D3E6AA6-1D26-416C-B54F-14BD1C29DE94}" dt="2022-06-14T18:57:37.153" v="2084" actId="962"/>
          <ac:picMkLst>
            <pc:docMk/>
            <pc:sldMk cId="3876721168" sldId="283"/>
            <ac:picMk id="15" creationId="{495FF625-2251-4B78-87B3-D1B08120B35D}"/>
          </ac:picMkLst>
        </pc:picChg>
      </pc:sldChg>
      <pc:sldChg chg="modSp mod">
        <pc:chgData name="Bramhall, Beth A" userId="94ad96b6-d127-4a9f-bc8e-e88a31d0a5fa" providerId="ADAL" clId="{9D3E6AA6-1D26-416C-B54F-14BD1C29DE94}" dt="2022-06-14T18:54:08.626" v="1244" actId="962"/>
        <pc:sldMkLst>
          <pc:docMk/>
          <pc:sldMk cId="1100620209" sldId="284"/>
        </pc:sldMkLst>
        <pc:picChg chg="mod">
          <ac:chgData name="Bramhall, Beth A" userId="94ad96b6-d127-4a9f-bc8e-e88a31d0a5fa" providerId="ADAL" clId="{9D3E6AA6-1D26-416C-B54F-14BD1C29DE94}" dt="2022-06-14T18:54:08.626" v="1244" actId="962"/>
          <ac:picMkLst>
            <pc:docMk/>
            <pc:sldMk cId="1100620209" sldId="284"/>
            <ac:picMk id="5" creationId="{83AC1F4D-9A1F-4E07-9E63-79DF95DCE11B}"/>
          </ac:picMkLst>
        </pc:picChg>
      </pc:sldChg>
    </pc:docChg>
  </pc:docChgLst>
  <pc:docChgLst>
    <pc:chgData name="Bramhall, Beth A" userId="94ad96b6-d127-4a9f-bc8e-e88a31d0a5fa" providerId="ADAL" clId="{3FCA5085-FDB5-4AA2-A377-1717500BC392}"/>
    <pc:docChg chg="undo custSel addSld delSld modSld sldOrd">
      <pc:chgData name="Bramhall, Beth A" userId="94ad96b6-d127-4a9f-bc8e-e88a31d0a5fa" providerId="ADAL" clId="{3FCA5085-FDB5-4AA2-A377-1717500BC392}" dt="2022-06-01T17:47:19.195" v="8895" actId="113"/>
      <pc:docMkLst>
        <pc:docMk/>
      </pc:docMkLst>
      <pc:sldChg chg="addSp delSp modSp mod modNotesTx">
        <pc:chgData name="Bramhall, Beth A" userId="94ad96b6-d127-4a9f-bc8e-e88a31d0a5fa" providerId="ADAL" clId="{3FCA5085-FDB5-4AA2-A377-1717500BC392}" dt="2022-05-31T20:39:07.353" v="8092" actId="12"/>
        <pc:sldMkLst>
          <pc:docMk/>
          <pc:sldMk cId="1799397044" sldId="262"/>
        </pc:sldMkLst>
        <pc:spChg chg="mod">
          <ac:chgData name="Bramhall, Beth A" userId="94ad96b6-d127-4a9f-bc8e-e88a31d0a5fa" providerId="ADAL" clId="{3FCA5085-FDB5-4AA2-A377-1717500BC392}" dt="2022-05-31T20:39:07.353" v="8092" actId="12"/>
          <ac:spMkLst>
            <pc:docMk/>
            <pc:sldMk cId="1799397044" sldId="262"/>
            <ac:spMk id="4" creationId="{4EB8B02D-CB5F-41EB-93A0-176CF9F29B7E}"/>
          </ac:spMkLst>
        </pc:spChg>
        <pc:spChg chg="del">
          <ac:chgData name="Bramhall, Beth A" userId="94ad96b6-d127-4a9f-bc8e-e88a31d0a5fa" providerId="ADAL" clId="{3FCA5085-FDB5-4AA2-A377-1717500BC392}" dt="2022-05-26T21:44:02.663" v="5215" actId="478"/>
          <ac:spMkLst>
            <pc:docMk/>
            <pc:sldMk cId="1799397044" sldId="262"/>
            <ac:spMk id="8" creationId="{EEA37035-E854-4AC1-8DF6-F3AA206F77D4}"/>
          </ac:spMkLst>
        </pc:spChg>
        <pc:spChg chg="add mod">
          <ac:chgData name="Bramhall, Beth A" userId="94ad96b6-d127-4a9f-bc8e-e88a31d0a5fa" providerId="ADAL" clId="{3FCA5085-FDB5-4AA2-A377-1717500BC392}" dt="2022-05-31T20:32:12.733" v="7873" actId="1076"/>
          <ac:spMkLst>
            <pc:docMk/>
            <pc:sldMk cId="1799397044" sldId="262"/>
            <ac:spMk id="12" creationId="{9C8F7936-2371-42ED-B74B-7B9E7468F0C6}"/>
          </ac:spMkLst>
        </pc:spChg>
        <pc:picChg chg="del">
          <ac:chgData name="Bramhall, Beth A" userId="94ad96b6-d127-4a9f-bc8e-e88a31d0a5fa" providerId="ADAL" clId="{3FCA5085-FDB5-4AA2-A377-1717500BC392}" dt="2022-05-26T21:44:00.245" v="5214" actId="478"/>
          <ac:picMkLst>
            <pc:docMk/>
            <pc:sldMk cId="1799397044" sldId="262"/>
            <ac:picMk id="2" creationId="{81668F6A-B180-44F9-AF54-F882604B615D}"/>
          </ac:picMkLst>
        </pc:picChg>
        <pc:picChg chg="add mod">
          <ac:chgData name="Bramhall, Beth A" userId="94ad96b6-d127-4a9f-bc8e-e88a31d0a5fa" providerId="ADAL" clId="{3FCA5085-FDB5-4AA2-A377-1717500BC392}" dt="2022-05-26T21:45:37.294" v="5219" actId="1076"/>
          <ac:picMkLst>
            <pc:docMk/>
            <pc:sldMk cId="1799397044" sldId="262"/>
            <ac:picMk id="11" creationId="{E94CB0C1-0DF6-4352-A888-C8600AECBB58}"/>
          </ac:picMkLst>
        </pc:picChg>
      </pc:sldChg>
      <pc:sldChg chg="modSp mod addCm delCm modNotesTx">
        <pc:chgData name="Bramhall, Beth A" userId="94ad96b6-d127-4a9f-bc8e-e88a31d0a5fa" providerId="ADAL" clId="{3FCA5085-FDB5-4AA2-A377-1717500BC392}" dt="2022-05-31T21:00:27.843" v="8856" actId="20577"/>
        <pc:sldMkLst>
          <pc:docMk/>
          <pc:sldMk cId="4042896472" sldId="265"/>
        </pc:sldMkLst>
        <pc:spChg chg="mod">
          <ac:chgData name="Bramhall, Beth A" userId="94ad96b6-d127-4a9f-bc8e-e88a31d0a5fa" providerId="ADAL" clId="{3FCA5085-FDB5-4AA2-A377-1717500BC392}" dt="2022-05-26T19:43:56.696" v="42" actId="122"/>
          <ac:spMkLst>
            <pc:docMk/>
            <pc:sldMk cId="4042896472" sldId="265"/>
            <ac:spMk id="2" creationId="{30C608B8-6336-427A-9DDC-E90DE15AF51D}"/>
          </ac:spMkLst>
        </pc:spChg>
        <pc:spChg chg="mod">
          <ac:chgData name="Bramhall, Beth A" userId="94ad96b6-d127-4a9f-bc8e-e88a31d0a5fa" providerId="ADAL" clId="{3FCA5085-FDB5-4AA2-A377-1717500BC392}" dt="2022-05-31T20:55:19.394" v="8520" actId="20577"/>
          <ac:spMkLst>
            <pc:docMk/>
            <pc:sldMk cId="4042896472" sldId="265"/>
            <ac:spMk id="9" creationId="{1EFB52A4-3402-4405-9B1B-CF82161E9668}"/>
          </ac:spMkLst>
        </pc:spChg>
        <pc:picChg chg="mod">
          <ac:chgData name="Bramhall, Beth A" userId="94ad96b6-d127-4a9f-bc8e-e88a31d0a5fa" providerId="ADAL" clId="{3FCA5085-FDB5-4AA2-A377-1717500BC392}" dt="2022-05-26T20:08:07.543" v="987"/>
          <ac:picMkLst>
            <pc:docMk/>
            <pc:sldMk cId="4042896472" sldId="265"/>
            <ac:picMk id="5" creationId="{83AC1F4D-9A1F-4E07-9E63-79DF95DCE11B}"/>
          </ac:picMkLst>
        </pc:picChg>
      </pc:sldChg>
      <pc:sldChg chg="addSp modSp mod ord modNotesTx">
        <pc:chgData name="Bramhall, Beth A" userId="94ad96b6-d127-4a9f-bc8e-e88a31d0a5fa" providerId="ADAL" clId="{3FCA5085-FDB5-4AA2-A377-1717500BC392}" dt="2022-05-31T20:42:17.561" v="8175" actId="20577"/>
        <pc:sldMkLst>
          <pc:docMk/>
          <pc:sldMk cId="940775373" sldId="266"/>
        </pc:sldMkLst>
        <pc:spChg chg="mod">
          <ac:chgData name="Bramhall, Beth A" userId="94ad96b6-d127-4a9f-bc8e-e88a31d0a5fa" providerId="ADAL" clId="{3FCA5085-FDB5-4AA2-A377-1717500BC392}" dt="2022-05-31T20:39:34.416" v="8109" actId="1036"/>
          <ac:spMkLst>
            <pc:docMk/>
            <pc:sldMk cId="940775373" sldId="266"/>
            <ac:spMk id="2" creationId="{CCEC967B-9A35-4B02-A20E-BA5134576E86}"/>
          </ac:spMkLst>
        </pc:spChg>
        <pc:spChg chg="mod">
          <ac:chgData name="Bramhall, Beth A" userId="94ad96b6-d127-4a9f-bc8e-e88a31d0a5fa" providerId="ADAL" clId="{3FCA5085-FDB5-4AA2-A377-1717500BC392}" dt="2022-05-31T20:21:15.555" v="7452" actId="1076"/>
          <ac:spMkLst>
            <pc:docMk/>
            <pc:sldMk cId="940775373" sldId="266"/>
            <ac:spMk id="5" creationId="{3A12C774-6698-4AFE-AF20-A8600D770BA0}"/>
          </ac:spMkLst>
        </pc:spChg>
        <pc:spChg chg="mod">
          <ac:chgData name="Bramhall, Beth A" userId="94ad96b6-d127-4a9f-bc8e-e88a31d0a5fa" providerId="ADAL" clId="{3FCA5085-FDB5-4AA2-A377-1717500BC392}" dt="2022-05-31T20:23:30.592" v="7514" actId="1035"/>
          <ac:spMkLst>
            <pc:docMk/>
            <pc:sldMk cId="940775373" sldId="266"/>
            <ac:spMk id="10" creationId="{7DC06E43-E8F6-4963-BF3A-F40D67067C15}"/>
          </ac:spMkLst>
        </pc:spChg>
        <pc:spChg chg="add mod">
          <ac:chgData name="Bramhall, Beth A" userId="94ad96b6-d127-4a9f-bc8e-e88a31d0a5fa" providerId="ADAL" clId="{3FCA5085-FDB5-4AA2-A377-1717500BC392}" dt="2022-05-31T20:25:57.850" v="7594" actId="20577"/>
          <ac:spMkLst>
            <pc:docMk/>
            <pc:sldMk cId="940775373" sldId="266"/>
            <ac:spMk id="12" creationId="{DCEEB424-2427-47C3-8AB9-39385B3F0270}"/>
          </ac:spMkLst>
        </pc:spChg>
        <pc:spChg chg="mod">
          <ac:chgData name="Bramhall, Beth A" userId="94ad96b6-d127-4a9f-bc8e-e88a31d0a5fa" providerId="ADAL" clId="{3FCA5085-FDB5-4AA2-A377-1717500BC392}" dt="2022-05-31T20:23:47.666" v="7531" actId="14100"/>
          <ac:spMkLst>
            <pc:docMk/>
            <pc:sldMk cId="940775373" sldId="266"/>
            <ac:spMk id="13" creationId="{3375037E-03DA-49BA-82F6-062245BD25DB}"/>
          </ac:spMkLst>
        </pc:spChg>
        <pc:spChg chg="mod">
          <ac:chgData name="Bramhall, Beth A" userId="94ad96b6-d127-4a9f-bc8e-e88a31d0a5fa" providerId="ADAL" clId="{3FCA5085-FDB5-4AA2-A377-1717500BC392}" dt="2022-05-31T20:42:17.561" v="8175" actId="20577"/>
          <ac:spMkLst>
            <pc:docMk/>
            <pc:sldMk cId="940775373" sldId="266"/>
            <ac:spMk id="14" creationId="{FCAC0A98-354D-479E-8F61-21455D334DAF}"/>
          </ac:spMkLst>
        </pc:spChg>
        <pc:picChg chg="mod">
          <ac:chgData name="Bramhall, Beth A" userId="94ad96b6-d127-4a9f-bc8e-e88a31d0a5fa" providerId="ADAL" clId="{3FCA5085-FDB5-4AA2-A377-1717500BC392}" dt="2022-05-31T20:23:30.592" v="7514" actId="1035"/>
          <ac:picMkLst>
            <pc:docMk/>
            <pc:sldMk cId="940775373" sldId="266"/>
            <ac:picMk id="3" creationId="{FDFF03A2-57A7-4BB8-B793-C7530EC34B74}"/>
          </ac:picMkLst>
        </pc:picChg>
        <pc:picChg chg="mod">
          <ac:chgData name="Bramhall, Beth A" userId="94ad96b6-d127-4a9f-bc8e-e88a31d0a5fa" providerId="ADAL" clId="{3FCA5085-FDB5-4AA2-A377-1717500BC392}" dt="2022-05-31T20:23:35.686" v="7525" actId="1036"/>
          <ac:picMkLst>
            <pc:docMk/>
            <pc:sldMk cId="940775373" sldId="266"/>
            <ac:picMk id="4" creationId="{A80B70C0-C5D3-4678-BF3A-4C1E955C1092}"/>
          </ac:picMkLst>
        </pc:picChg>
        <pc:picChg chg="mod">
          <ac:chgData name="Bramhall, Beth A" userId="94ad96b6-d127-4a9f-bc8e-e88a31d0a5fa" providerId="ADAL" clId="{3FCA5085-FDB5-4AA2-A377-1717500BC392}" dt="2022-05-26T19:42:07.723" v="5" actId="14100"/>
          <ac:picMkLst>
            <pc:docMk/>
            <pc:sldMk cId="940775373" sldId="266"/>
            <ac:picMk id="8" creationId="{C649EB47-70B0-4C54-8354-DA0567B77E49}"/>
          </ac:picMkLst>
        </pc:picChg>
        <pc:picChg chg="mod">
          <ac:chgData name="Bramhall, Beth A" userId="94ad96b6-d127-4a9f-bc8e-e88a31d0a5fa" providerId="ADAL" clId="{3FCA5085-FDB5-4AA2-A377-1717500BC392}" dt="2022-05-31T20:23:40.277" v="7530" actId="1036"/>
          <ac:picMkLst>
            <pc:docMk/>
            <pc:sldMk cId="940775373" sldId="266"/>
            <ac:picMk id="11" creationId="{E767E8F6-8A57-46A3-A078-891E34A5E83D}"/>
          </ac:picMkLst>
        </pc:picChg>
        <pc:picChg chg="mod">
          <ac:chgData name="Bramhall, Beth A" userId="94ad96b6-d127-4a9f-bc8e-e88a31d0a5fa" providerId="ADAL" clId="{3FCA5085-FDB5-4AA2-A377-1717500BC392}" dt="2022-05-26T19:42:02.875" v="4" actId="1036"/>
          <ac:picMkLst>
            <pc:docMk/>
            <pc:sldMk cId="940775373" sldId="266"/>
            <ac:picMk id="19" creationId="{7D3D361E-27B0-49C1-B3DC-273CFFAF2558}"/>
          </ac:picMkLst>
        </pc:picChg>
      </pc:sldChg>
      <pc:sldChg chg="addSp delSp modSp mod ord modAnim modNotesTx">
        <pc:chgData name="Bramhall, Beth A" userId="94ad96b6-d127-4a9f-bc8e-e88a31d0a5fa" providerId="ADAL" clId="{3FCA5085-FDB5-4AA2-A377-1717500BC392}" dt="2022-05-31T19:35:18.666" v="6077" actId="20577"/>
        <pc:sldMkLst>
          <pc:docMk/>
          <pc:sldMk cId="2111334762" sldId="268"/>
        </pc:sldMkLst>
        <pc:spChg chg="del mod">
          <ac:chgData name="Bramhall, Beth A" userId="94ad96b6-d127-4a9f-bc8e-e88a31d0a5fa" providerId="ADAL" clId="{3FCA5085-FDB5-4AA2-A377-1717500BC392}" dt="2022-05-26T20:47:40.329" v="2528" actId="478"/>
          <ac:spMkLst>
            <pc:docMk/>
            <pc:sldMk cId="2111334762" sldId="268"/>
            <ac:spMk id="7" creationId="{89F4CBB5-9296-4B78-B3E5-15B7B3634586}"/>
          </ac:spMkLst>
        </pc:spChg>
        <pc:spChg chg="add del mod">
          <ac:chgData name="Bramhall, Beth A" userId="94ad96b6-d127-4a9f-bc8e-e88a31d0a5fa" providerId="ADAL" clId="{3FCA5085-FDB5-4AA2-A377-1717500BC392}" dt="2022-05-26T20:47:37.515" v="2527" actId="478"/>
          <ac:spMkLst>
            <pc:docMk/>
            <pc:sldMk cId="2111334762" sldId="268"/>
            <ac:spMk id="9" creationId="{4D8AFF96-1755-4218-895B-9CF89B26D4DC}"/>
          </ac:spMkLst>
        </pc:spChg>
        <pc:spChg chg="add mod">
          <ac:chgData name="Bramhall, Beth A" userId="94ad96b6-d127-4a9f-bc8e-e88a31d0a5fa" providerId="ADAL" clId="{3FCA5085-FDB5-4AA2-A377-1717500BC392}" dt="2022-05-26T21:22:36.725" v="4298" actId="21"/>
          <ac:spMkLst>
            <pc:docMk/>
            <pc:sldMk cId="2111334762" sldId="268"/>
            <ac:spMk id="12" creationId="{4112C36F-A579-403E-B38D-ED8CFFB1DFC8}"/>
          </ac:spMkLst>
        </pc:spChg>
        <pc:spChg chg="add del mod">
          <ac:chgData name="Bramhall, Beth A" userId="94ad96b6-d127-4a9f-bc8e-e88a31d0a5fa" providerId="ADAL" clId="{3FCA5085-FDB5-4AA2-A377-1717500BC392}" dt="2022-05-26T20:58:51.010" v="2728" actId="478"/>
          <ac:spMkLst>
            <pc:docMk/>
            <pc:sldMk cId="2111334762" sldId="268"/>
            <ac:spMk id="17" creationId="{5A6CF728-94EB-475C-8831-0730FBFCB8CB}"/>
          </ac:spMkLst>
        </pc:spChg>
        <pc:spChg chg="add mod">
          <ac:chgData name="Bramhall, Beth A" userId="94ad96b6-d127-4a9f-bc8e-e88a31d0a5fa" providerId="ADAL" clId="{3FCA5085-FDB5-4AA2-A377-1717500BC392}" dt="2022-05-26T20:56:58.665" v="2646" actId="1076"/>
          <ac:spMkLst>
            <pc:docMk/>
            <pc:sldMk cId="2111334762" sldId="268"/>
            <ac:spMk id="26" creationId="{E1C83A99-DAD5-4974-9CF4-3334DDC3BDAD}"/>
          </ac:spMkLst>
        </pc:spChg>
        <pc:spChg chg="add mod">
          <ac:chgData name="Bramhall, Beth A" userId="94ad96b6-d127-4a9f-bc8e-e88a31d0a5fa" providerId="ADAL" clId="{3FCA5085-FDB5-4AA2-A377-1717500BC392}" dt="2022-05-26T20:56:51.299" v="2643"/>
          <ac:spMkLst>
            <pc:docMk/>
            <pc:sldMk cId="2111334762" sldId="268"/>
            <ac:spMk id="27" creationId="{D192A94A-4D00-47EA-B5E3-11D9AB5A0DAE}"/>
          </ac:spMkLst>
        </pc:spChg>
        <pc:spChg chg="add mod">
          <ac:chgData name="Bramhall, Beth A" userId="94ad96b6-d127-4a9f-bc8e-e88a31d0a5fa" providerId="ADAL" clId="{3FCA5085-FDB5-4AA2-A377-1717500BC392}" dt="2022-05-26T20:56:55.675" v="2645" actId="1076"/>
          <ac:spMkLst>
            <pc:docMk/>
            <pc:sldMk cId="2111334762" sldId="268"/>
            <ac:spMk id="28" creationId="{53A8C223-E98F-4911-80FB-4F910FD7CD91}"/>
          </ac:spMkLst>
        </pc:spChg>
        <pc:spChg chg="add mod">
          <ac:chgData name="Bramhall, Beth A" userId="94ad96b6-d127-4a9f-bc8e-e88a31d0a5fa" providerId="ADAL" clId="{3FCA5085-FDB5-4AA2-A377-1717500BC392}" dt="2022-05-26T21:23:17.926" v="4315" actId="14100"/>
          <ac:spMkLst>
            <pc:docMk/>
            <pc:sldMk cId="2111334762" sldId="268"/>
            <ac:spMk id="29" creationId="{9ABA1441-8486-45BE-ACB9-442515A9F0F1}"/>
          </ac:spMkLst>
        </pc:spChg>
        <pc:spChg chg="add mod">
          <ac:chgData name="Bramhall, Beth A" userId="94ad96b6-d127-4a9f-bc8e-e88a31d0a5fa" providerId="ADAL" clId="{3FCA5085-FDB5-4AA2-A377-1717500BC392}" dt="2022-05-26T20:59:40.553" v="2734" actId="1076"/>
          <ac:spMkLst>
            <pc:docMk/>
            <pc:sldMk cId="2111334762" sldId="268"/>
            <ac:spMk id="32" creationId="{36FBB257-D537-4E2D-930D-B2B85DA6F867}"/>
          </ac:spMkLst>
        </pc:spChg>
        <pc:spChg chg="add mod">
          <ac:chgData name="Bramhall, Beth A" userId="94ad96b6-d127-4a9f-bc8e-e88a31d0a5fa" providerId="ADAL" clId="{3FCA5085-FDB5-4AA2-A377-1717500BC392}" dt="2022-05-26T21:22:59.831" v="4314" actId="207"/>
          <ac:spMkLst>
            <pc:docMk/>
            <pc:sldMk cId="2111334762" sldId="268"/>
            <ac:spMk id="34" creationId="{D8AFFDF0-3E94-4AA0-8F0D-CAB78FBCF525}"/>
          </ac:spMkLst>
        </pc:spChg>
        <pc:picChg chg="add del mod">
          <ac:chgData name="Bramhall, Beth A" userId="94ad96b6-d127-4a9f-bc8e-e88a31d0a5fa" providerId="ADAL" clId="{3FCA5085-FDB5-4AA2-A377-1717500BC392}" dt="2022-05-26T20:47:35.302" v="2526" actId="478"/>
          <ac:picMkLst>
            <pc:docMk/>
            <pc:sldMk cId="2111334762" sldId="268"/>
            <ac:picMk id="4" creationId="{02C6519E-236A-4D13-99E3-619171A5D471}"/>
          </ac:picMkLst>
        </pc:picChg>
        <pc:picChg chg="add del mod">
          <ac:chgData name="Bramhall, Beth A" userId="94ad96b6-d127-4a9f-bc8e-e88a31d0a5fa" providerId="ADAL" clId="{3FCA5085-FDB5-4AA2-A377-1717500BC392}" dt="2022-05-26T20:47:56.577" v="2532" actId="478"/>
          <ac:picMkLst>
            <pc:docMk/>
            <pc:sldMk cId="2111334762" sldId="268"/>
            <ac:picMk id="11" creationId="{FA3CBA0C-6064-4659-980E-DE212A903656}"/>
          </ac:picMkLst>
        </pc:picChg>
        <pc:picChg chg="add del mod">
          <ac:chgData name="Bramhall, Beth A" userId="94ad96b6-d127-4a9f-bc8e-e88a31d0a5fa" providerId="ADAL" clId="{3FCA5085-FDB5-4AA2-A377-1717500BC392}" dt="2022-05-26T20:41:41.261" v="2370" actId="478"/>
          <ac:picMkLst>
            <pc:docMk/>
            <pc:sldMk cId="2111334762" sldId="268"/>
            <ac:picMk id="14" creationId="{1EE0F957-EBD8-4945-B440-45F0DD9DA05C}"/>
          </ac:picMkLst>
        </pc:picChg>
        <pc:picChg chg="add del mod">
          <ac:chgData name="Bramhall, Beth A" userId="94ad96b6-d127-4a9f-bc8e-e88a31d0a5fa" providerId="ADAL" clId="{3FCA5085-FDB5-4AA2-A377-1717500BC392}" dt="2022-05-26T20:48:32.563" v="2594" actId="478"/>
          <ac:picMkLst>
            <pc:docMk/>
            <pc:sldMk cId="2111334762" sldId="268"/>
            <ac:picMk id="16" creationId="{DDBC691D-61CE-4FDB-BCA1-FCD57AA6BA7B}"/>
          </ac:picMkLst>
        </pc:picChg>
        <pc:picChg chg="add mod">
          <ac:chgData name="Bramhall, Beth A" userId="94ad96b6-d127-4a9f-bc8e-e88a31d0a5fa" providerId="ADAL" clId="{3FCA5085-FDB5-4AA2-A377-1717500BC392}" dt="2022-05-26T20:53:52.252" v="2611" actId="1076"/>
          <ac:picMkLst>
            <pc:docMk/>
            <pc:sldMk cId="2111334762" sldId="268"/>
            <ac:picMk id="19" creationId="{D4376E67-2A16-467A-9B52-561A686D0B97}"/>
          </ac:picMkLst>
        </pc:picChg>
        <pc:picChg chg="add mod">
          <ac:chgData name="Bramhall, Beth A" userId="94ad96b6-d127-4a9f-bc8e-e88a31d0a5fa" providerId="ADAL" clId="{3FCA5085-FDB5-4AA2-A377-1717500BC392}" dt="2022-05-26T20:54:48.698" v="2621" actId="1076"/>
          <ac:picMkLst>
            <pc:docMk/>
            <pc:sldMk cId="2111334762" sldId="268"/>
            <ac:picMk id="21" creationId="{1A0B9AE8-D2E3-41B2-A439-23B0E35EBAC4}"/>
          </ac:picMkLst>
        </pc:picChg>
        <pc:picChg chg="add mod">
          <ac:chgData name="Bramhall, Beth A" userId="94ad96b6-d127-4a9f-bc8e-e88a31d0a5fa" providerId="ADAL" clId="{3FCA5085-FDB5-4AA2-A377-1717500BC392}" dt="2022-05-26T20:55:04.901" v="2624" actId="1440"/>
          <ac:picMkLst>
            <pc:docMk/>
            <pc:sldMk cId="2111334762" sldId="268"/>
            <ac:picMk id="23" creationId="{F1631841-9F74-4924-BCCC-248B05474F49}"/>
          </ac:picMkLst>
        </pc:picChg>
        <pc:picChg chg="add mod">
          <ac:chgData name="Bramhall, Beth A" userId="94ad96b6-d127-4a9f-bc8e-e88a31d0a5fa" providerId="ADAL" clId="{3FCA5085-FDB5-4AA2-A377-1717500BC392}" dt="2022-05-26T20:53:16.691" v="2605"/>
          <ac:picMkLst>
            <pc:docMk/>
            <pc:sldMk cId="2111334762" sldId="268"/>
            <ac:picMk id="25" creationId="{EE564596-EAFB-40B7-923F-0D9B9B64DBE8}"/>
          </ac:picMkLst>
        </pc:picChg>
        <pc:picChg chg="add mod">
          <ac:chgData name="Bramhall, Beth A" userId="94ad96b6-d127-4a9f-bc8e-e88a31d0a5fa" providerId="ADAL" clId="{3FCA5085-FDB5-4AA2-A377-1717500BC392}" dt="2022-05-26T21:09:30.909" v="3173" actId="1076"/>
          <ac:picMkLst>
            <pc:docMk/>
            <pc:sldMk cId="2111334762" sldId="268"/>
            <ac:picMk id="31" creationId="{A53B427C-579A-41A4-A7CB-7106A58B53B5}"/>
          </ac:picMkLst>
        </pc:picChg>
      </pc:sldChg>
      <pc:sldChg chg="addSp modSp mod ord modNotesTx">
        <pc:chgData name="Bramhall, Beth A" userId="94ad96b6-d127-4a9f-bc8e-e88a31d0a5fa" providerId="ADAL" clId="{3FCA5085-FDB5-4AA2-A377-1717500BC392}" dt="2022-05-31T20:57:27.450" v="8706" actId="113"/>
        <pc:sldMkLst>
          <pc:docMk/>
          <pc:sldMk cId="163398389" sldId="270"/>
        </pc:sldMkLst>
        <pc:spChg chg="mod">
          <ac:chgData name="Bramhall, Beth A" userId="94ad96b6-d127-4a9f-bc8e-e88a31d0a5fa" providerId="ADAL" clId="{3FCA5085-FDB5-4AA2-A377-1717500BC392}" dt="2022-05-26T21:51:33.905" v="5375" actId="1076"/>
          <ac:spMkLst>
            <pc:docMk/>
            <pc:sldMk cId="163398389" sldId="270"/>
            <ac:spMk id="2" creationId="{47EA8E20-869B-470E-9CDF-5E66FD171B89}"/>
          </ac:spMkLst>
        </pc:spChg>
        <pc:grpChg chg="mod">
          <ac:chgData name="Bramhall, Beth A" userId="94ad96b6-d127-4a9f-bc8e-e88a31d0a5fa" providerId="ADAL" clId="{3FCA5085-FDB5-4AA2-A377-1717500BC392}" dt="2022-05-26T21:52:02.363" v="5383" actId="1076"/>
          <ac:grpSpMkLst>
            <pc:docMk/>
            <pc:sldMk cId="163398389" sldId="270"/>
            <ac:grpSpMk id="6" creationId="{74C8AF51-5796-4C81-B8BA-11BFB68D314B}"/>
          </ac:grpSpMkLst>
        </pc:grpChg>
        <pc:picChg chg="add mod ord modCrop">
          <ac:chgData name="Bramhall, Beth A" userId="94ad96b6-d127-4a9f-bc8e-e88a31d0a5fa" providerId="ADAL" clId="{3FCA5085-FDB5-4AA2-A377-1717500BC392}" dt="2022-05-26T21:51:49.617" v="5380" actId="1076"/>
          <ac:picMkLst>
            <pc:docMk/>
            <pc:sldMk cId="163398389" sldId="270"/>
            <ac:picMk id="7" creationId="{998C9614-00B3-423A-8347-925B33F6394A}"/>
          </ac:picMkLst>
        </pc:picChg>
      </pc:sldChg>
      <pc:sldChg chg="addSp delSp modSp mod setBg setClrOvrMap modNotesTx">
        <pc:chgData name="Bramhall, Beth A" userId="94ad96b6-d127-4a9f-bc8e-e88a31d0a5fa" providerId="ADAL" clId="{3FCA5085-FDB5-4AA2-A377-1717500BC392}" dt="2022-05-31T20:38:41.656" v="8091" actId="26606"/>
        <pc:sldMkLst>
          <pc:docMk/>
          <pc:sldMk cId="2716762328" sldId="271"/>
        </pc:sldMkLst>
        <pc:spChg chg="mod">
          <ac:chgData name="Bramhall, Beth A" userId="94ad96b6-d127-4a9f-bc8e-e88a31d0a5fa" providerId="ADAL" clId="{3FCA5085-FDB5-4AA2-A377-1717500BC392}" dt="2022-05-31T20:38:41.652" v="8090" actId="26606"/>
          <ac:spMkLst>
            <pc:docMk/>
            <pc:sldMk cId="2716762328" sldId="271"/>
            <ac:spMk id="2" creationId="{B395F391-0B25-42B2-A9D4-3FD5232AD1E4}"/>
          </ac:spMkLst>
        </pc:spChg>
        <pc:spChg chg="mod ord">
          <ac:chgData name="Bramhall, Beth A" userId="94ad96b6-d127-4a9f-bc8e-e88a31d0a5fa" providerId="ADAL" clId="{3FCA5085-FDB5-4AA2-A377-1717500BC392}" dt="2022-05-31T20:38:41.656" v="8091" actId="26606"/>
          <ac:spMkLst>
            <pc:docMk/>
            <pc:sldMk cId="2716762328" sldId="271"/>
            <ac:spMk id="3" creationId="{BD596C76-0EC1-4DE7-A4F7-863A3F65890F}"/>
          </ac:spMkLst>
        </pc:spChg>
        <pc:spChg chg="add del">
          <ac:chgData name="Bramhall, Beth A" userId="94ad96b6-d127-4a9f-bc8e-e88a31d0a5fa" providerId="ADAL" clId="{3FCA5085-FDB5-4AA2-A377-1717500BC392}" dt="2022-05-31T20:05:36.903" v="7194" actId="26606"/>
          <ac:spMkLst>
            <pc:docMk/>
            <pc:sldMk cId="2716762328" sldId="271"/>
            <ac:spMk id="10" creationId="{E844E128-FF69-4E9F-8327-6B504B3C5AE1}"/>
          </ac:spMkLst>
        </pc:spChg>
        <pc:spChg chg="add del">
          <ac:chgData name="Bramhall, Beth A" userId="94ad96b6-d127-4a9f-bc8e-e88a31d0a5fa" providerId="ADAL" clId="{3FCA5085-FDB5-4AA2-A377-1717500BC392}" dt="2022-05-31T20:05:42.405" v="7196" actId="26606"/>
          <ac:spMkLst>
            <pc:docMk/>
            <pc:sldMk cId="2716762328" sldId="271"/>
            <ac:spMk id="14" creationId="{E844E128-FF69-4E9F-8327-6B504B3C5AE1}"/>
          </ac:spMkLst>
        </pc:spChg>
        <pc:spChg chg="add del">
          <ac:chgData name="Bramhall, Beth A" userId="94ad96b6-d127-4a9f-bc8e-e88a31d0a5fa" providerId="ADAL" clId="{3FCA5085-FDB5-4AA2-A377-1717500BC392}" dt="2022-05-31T20:38:41.656" v="8091" actId="26606"/>
          <ac:spMkLst>
            <pc:docMk/>
            <pc:sldMk cId="2716762328" sldId="271"/>
            <ac:spMk id="17" creationId="{E844E128-FF69-4E9F-8327-6B504B3C5AE1}"/>
          </ac:spMkLst>
        </pc:spChg>
        <pc:spChg chg="add del">
          <ac:chgData name="Bramhall, Beth A" userId="94ad96b6-d127-4a9f-bc8e-e88a31d0a5fa" providerId="ADAL" clId="{3FCA5085-FDB5-4AA2-A377-1717500BC392}" dt="2022-05-31T20:38:41.652" v="8090" actId="26606"/>
          <ac:spMkLst>
            <pc:docMk/>
            <pc:sldMk cId="2716762328" sldId="271"/>
            <ac:spMk id="23" creationId="{990D0034-F768-41E7-85D4-F38C4DE85770}"/>
          </ac:spMkLst>
        </pc:spChg>
        <pc:spChg chg="add del">
          <ac:chgData name="Bramhall, Beth A" userId="94ad96b6-d127-4a9f-bc8e-e88a31d0a5fa" providerId="ADAL" clId="{3FCA5085-FDB5-4AA2-A377-1717500BC392}" dt="2022-05-31T20:38:41.652" v="8090" actId="26606"/>
          <ac:spMkLst>
            <pc:docMk/>
            <pc:sldMk cId="2716762328" sldId="271"/>
            <ac:spMk id="25" creationId="{95B38FD6-641F-41BF-B466-C1C6366420F0}"/>
          </ac:spMkLst>
        </pc:spChg>
        <pc:spChg chg="add del">
          <ac:chgData name="Bramhall, Beth A" userId="94ad96b6-d127-4a9f-bc8e-e88a31d0a5fa" providerId="ADAL" clId="{3FCA5085-FDB5-4AA2-A377-1717500BC392}" dt="2022-05-31T20:38:41.652" v="8090" actId="26606"/>
          <ac:spMkLst>
            <pc:docMk/>
            <pc:sldMk cId="2716762328" sldId="271"/>
            <ac:spMk id="29" creationId="{1FE461C7-FF45-427F-83D7-18DFBD48188D}"/>
          </ac:spMkLst>
        </pc:spChg>
        <pc:spChg chg="add">
          <ac:chgData name="Bramhall, Beth A" userId="94ad96b6-d127-4a9f-bc8e-e88a31d0a5fa" providerId="ADAL" clId="{3FCA5085-FDB5-4AA2-A377-1717500BC392}" dt="2022-05-31T20:38:41.656" v="8091" actId="26606"/>
          <ac:spMkLst>
            <pc:docMk/>
            <pc:sldMk cId="2716762328" sldId="271"/>
            <ac:spMk id="31" creationId="{E844E128-FF69-4E9F-8327-6B504B3C5AE1}"/>
          </ac:spMkLst>
        </pc:spChg>
        <pc:picChg chg="add mod ord">
          <ac:chgData name="Bramhall, Beth A" userId="94ad96b6-d127-4a9f-bc8e-e88a31d0a5fa" providerId="ADAL" clId="{3FCA5085-FDB5-4AA2-A377-1717500BC392}" dt="2022-05-31T20:38:41.652" v="8090" actId="26606"/>
          <ac:picMkLst>
            <pc:docMk/>
            <pc:sldMk cId="2716762328" sldId="271"/>
            <ac:picMk id="5" creationId="{2B26CA4A-9CFE-4F2F-B21D-2FEAD68E0A77}"/>
          </ac:picMkLst>
        </pc:picChg>
        <pc:cxnChg chg="add del">
          <ac:chgData name="Bramhall, Beth A" userId="94ad96b6-d127-4a9f-bc8e-e88a31d0a5fa" providerId="ADAL" clId="{3FCA5085-FDB5-4AA2-A377-1717500BC392}" dt="2022-05-31T20:05:36.903" v="7194" actId="26606"/>
          <ac:cxnSpMkLst>
            <pc:docMk/>
            <pc:sldMk cId="2716762328" sldId="271"/>
            <ac:cxnSpMk id="12" creationId="{055CEADF-09EA-423C-8C45-F94AF44D5AF0}"/>
          </ac:cxnSpMkLst>
        </pc:cxnChg>
        <pc:cxnChg chg="add del">
          <ac:chgData name="Bramhall, Beth A" userId="94ad96b6-d127-4a9f-bc8e-e88a31d0a5fa" providerId="ADAL" clId="{3FCA5085-FDB5-4AA2-A377-1717500BC392}" dt="2022-05-31T20:05:42.405" v="7196" actId="26606"/>
          <ac:cxnSpMkLst>
            <pc:docMk/>
            <pc:sldMk cId="2716762328" sldId="271"/>
            <ac:cxnSpMk id="15" creationId="{055CEADF-09EA-423C-8C45-F94AF44D5AF0}"/>
          </ac:cxnSpMkLst>
        </pc:cxnChg>
        <pc:cxnChg chg="add del">
          <ac:chgData name="Bramhall, Beth A" userId="94ad96b6-d127-4a9f-bc8e-e88a31d0a5fa" providerId="ADAL" clId="{3FCA5085-FDB5-4AA2-A377-1717500BC392}" dt="2022-05-31T20:38:41.656" v="8091" actId="26606"/>
          <ac:cxnSpMkLst>
            <pc:docMk/>
            <pc:sldMk cId="2716762328" sldId="271"/>
            <ac:cxnSpMk id="18" creationId="{055CEADF-09EA-423C-8C45-F94AF44D5AF0}"/>
          </ac:cxnSpMkLst>
        </pc:cxnChg>
        <pc:cxnChg chg="add del">
          <ac:chgData name="Bramhall, Beth A" userId="94ad96b6-d127-4a9f-bc8e-e88a31d0a5fa" providerId="ADAL" clId="{3FCA5085-FDB5-4AA2-A377-1717500BC392}" dt="2022-05-31T20:38:41.652" v="8090" actId="26606"/>
          <ac:cxnSpMkLst>
            <pc:docMk/>
            <pc:sldMk cId="2716762328" sldId="271"/>
            <ac:cxnSpMk id="27" creationId="{6BF9119E-766E-4526-AAE5-639F577C0493}"/>
          </ac:cxnSpMkLst>
        </pc:cxnChg>
        <pc:cxnChg chg="add">
          <ac:chgData name="Bramhall, Beth A" userId="94ad96b6-d127-4a9f-bc8e-e88a31d0a5fa" providerId="ADAL" clId="{3FCA5085-FDB5-4AA2-A377-1717500BC392}" dt="2022-05-31T20:38:41.656" v="8091" actId="26606"/>
          <ac:cxnSpMkLst>
            <pc:docMk/>
            <pc:sldMk cId="2716762328" sldId="271"/>
            <ac:cxnSpMk id="32" creationId="{055CEADF-09EA-423C-8C45-F94AF44D5AF0}"/>
          </ac:cxnSpMkLst>
        </pc:cxnChg>
      </pc:sldChg>
      <pc:sldChg chg="addSp delSp modSp mod modNotesTx">
        <pc:chgData name="Bramhall, Beth A" userId="94ad96b6-d127-4a9f-bc8e-e88a31d0a5fa" providerId="ADAL" clId="{3FCA5085-FDB5-4AA2-A377-1717500BC392}" dt="2022-05-31T20:50:35.455" v="8209" actId="20577"/>
        <pc:sldMkLst>
          <pc:docMk/>
          <pc:sldMk cId="3603344713" sldId="272"/>
        </pc:sldMkLst>
        <pc:spChg chg="mod">
          <ac:chgData name="Bramhall, Beth A" userId="94ad96b6-d127-4a9f-bc8e-e88a31d0a5fa" providerId="ADAL" clId="{3FCA5085-FDB5-4AA2-A377-1717500BC392}" dt="2022-05-31T20:50:35.455" v="8209" actId="20577"/>
          <ac:spMkLst>
            <pc:docMk/>
            <pc:sldMk cId="3603344713" sldId="272"/>
            <ac:spMk id="3" creationId="{D0ABBC11-A96C-44D8-ACE2-4DEF76112D52}"/>
          </ac:spMkLst>
        </pc:spChg>
        <pc:picChg chg="add del mod">
          <ac:chgData name="Bramhall, Beth A" userId="94ad96b6-d127-4a9f-bc8e-e88a31d0a5fa" providerId="ADAL" clId="{3FCA5085-FDB5-4AA2-A377-1717500BC392}" dt="2022-05-31T20:09:59.294" v="7256" actId="478"/>
          <ac:picMkLst>
            <pc:docMk/>
            <pc:sldMk cId="3603344713" sldId="272"/>
            <ac:picMk id="8" creationId="{A1D8347C-674F-44E0-ACD9-6404688666FC}"/>
          </ac:picMkLst>
        </pc:picChg>
        <pc:picChg chg="add mod ord">
          <ac:chgData name="Bramhall, Beth A" userId="94ad96b6-d127-4a9f-bc8e-e88a31d0a5fa" providerId="ADAL" clId="{3FCA5085-FDB5-4AA2-A377-1717500BC392}" dt="2022-05-31T20:12:07.810" v="7295" actId="29295"/>
          <ac:picMkLst>
            <pc:docMk/>
            <pc:sldMk cId="3603344713" sldId="272"/>
            <ac:picMk id="10" creationId="{14127BCD-F781-479E-A3F8-63E42E739C0E}"/>
          </ac:picMkLst>
        </pc:picChg>
      </pc:sldChg>
      <pc:sldChg chg="addSp modSp mod modNotesTx">
        <pc:chgData name="Bramhall, Beth A" userId="94ad96b6-d127-4a9f-bc8e-e88a31d0a5fa" providerId="ADAL" clId="{3FCA5085-FDB5-4AA2-A377-1717500BC392}" dt="2022-05-31T20:32:45.385" v="7884" actId="1035"/>
        <pc:sldMkLst>
          <pc:docMk/>
          <pc:sldMk cId="3867092828" sldId="273"/>
        </pc:sldMkLst>
        <pc:spChg chg="mod">
          <ac:chgData name="Bramhall, Beth A" userId="94ad96b6-d127-4a9f-bc8e-e88a31d0a5fa" providerId="ADAL" clId="{3FCA5085-FDB5-4AA2-A377-1717500BC392}" dt="2022-05-31T19:43:38.146" v="6406" actId="27636"/>
          <ac:spMkLst>
            <pc:docMk/>
            <pc:sldMk cId="3867092828" sldId="273"/>
            <ac:spMk id="3" creationId="{F81E0227-8B60-4B7A-A756-21878F179A98}"/>
          </ac:spMkLst>
        </pc:spChg>
        <pc:spChg chg="add mod">
          <ac:chgData name="Bramhall, Beth A" userId="94ad96b6-d127-4a9f-bc8e-e88a31d0a5fa" providerId="ADAL" clId="{3FCA5085-FDB5-4AA2-A377-1717500BC392}" dt="2022-05-31T20:32:45.385" v="7884" actId="1035"/>
          <ac:spMkLst>
            <pc:docMk/>
            <pc:sldMk cId="3867092828" sldId="273"/>
            <ac:spMk id="9" creationId="{80692912-FD2B-4040-92CF-D9DC2E36D99E}"/>
          </ac:spMkLst>
        </pc:spChg>
        <pc:picChg chg="add mod">
          <ac:chgData name="Bramhall, Beth A" userId="94ad96b6-d127-4a9f-bc8e-e88a31d0a5fa" providerId="ADAL" clId="{3FCA5085-FDB5-4AA2-A377-1717500BC392}" dt="2022-05-31T19:43:34.099" v="6404" actId="1076"/>
          <ac:picMkLst>
            <pc:docMk/>
            <pc:sldMk cId="3867092828" sldId="273"/>
            <ac:picMk id="8" creationId="{08698B3B-1747-4C7A-AC4C-99D3C87F0EE9}"/>
          </ac:picMkLst>
        </pc:picChg>
      </pc:sldChg>
      <pc:sldChg chg="modSp mod ord modNotesTx">
        <pc:chgData name="Bramhall, Beth A" userId="94ad96b6-d127-4a9f-bc8e-e88a31d0a5fa" providerId="ADAL" clId="{3FCA5085-FDB5-4AA2-A377-1717500BC392}" dt="2022-05-31T19:56:56.079" v="6666"/>
        <pc:sldMkLst>
          <pc:docMk/>
          <pc:sldMk cId="1658454468" sldId="274"/>
        </pc:sldMkLst>
        <pc:spChg chg="mod">
          <ac:chgData name="Bramhall, Beth A" userId="94ad96b6-d127-4a9f-bc8e-e88a31d0a5fa" providerId="ADAL" clId="{3FCA5085-FDB5-4AA2-A377-1717500BC392}" dt="2022-05-26T21:53:07.728" v="5418" actId="20577"/>
          <ac:spMkLst>
            <pc:docMk/>
            <pc:sldMk cId="1658454468" sldId="274"/>
            <ac:spMk id="4" creationId="{5B3C65B7-FB96-424C-AB72-21D1B7986DC9}"/>
          </ac:spMkLst>
        </pc:spChg>
      </pc:sldChg>
      <pc:sldChg chg="addSp delSp modSp mod setBg modNotesTx">
        <pc:chgData name="Bramhall, Beth A" userId="94ad96b6-d127-4a9f-bc8e-e88a31d0a5fa" providerId="ADAL" clId="{3FCA5085-FDB5-4AA2-A377-1717500BC392}" dt="2022-05-31T20:38:04.668" v="8088" actId="26606"/>
        <pc:sldMkLst>
          <pc:docMk/>
          <pc:sldMk cId="3949372226" sldId="275"/>
        </pc:sldMkLst>
        <pc:spChg chg="add del mod">
          <ac:chgData name="Bramhall, Beth A" userId="94ad96b6-d127-4a9f-bc8e-e88a31d0a5fa" providerId="ADAL" clId="{3FCA5085-FDB5-4AA2-A377-1717500BC392}" dt="2022-05-31T20:35:40.683" v="8024"/>
          <ac:spMkLst>
            <pc:docMk/>
            <pc:sldMk cId="3949372226" sldId="275"/>
            <ac:spMk id="2" creationId="{86FBE38B-F2F9-4C0D-AEB5-9DFABCD72F05}"/>
          </ac:spMkLst>
        </pc:spChg>
        <pc:spChg chg="del">
          <ac:chgData name="Bramhall, Beth A" userId="94ad96b6-d127-4a9f-bc8e-e88a31d0a5fa" providerId="ADAL" clId="{3FCA5085-FDB5-4AA2-A377-1717500BC392}" dt="2022-05-31T20:36:24.423" v="8045" actId="478"/>
          <ac:spMkLst>
            <pc:docMk/>
            <pc:sldMk cId="3949372226" sldId="275"/>
            <ac:spMk id="4" creationId="{F0EA2689-00C4-43EF-A197-0AD87EB2B485}"/>
          </ac:spMkLst>
        </pc:spChg>
        <pc:spChg chg="del">
          <ac:chgData name="Bramhall, Beth A" userId="94ad96b6-d127-4a9f-bc8e-e88a31d0a5fa" providerId="ADAL" clId="{3FCA5085-FDB5-4AA2-A377-1717500BC392}" dt="2022-05-31T20:36:14.865" v="8043" actId="478"/>
          <ac:spMkLst>
            <pc:docMk/>
            <pc:sldMk cId="3949372226" sldId="275"/>
            <ac:spMk id="5" creationId="{5388789F-1556-43A4-A714-AC8510564CC9}"/>
          </ac:spMkLst>
        </pc:spChg>
        <pc:spChg chg="add mod">
          <ac:chgData name="Bramhall, Beth A" userId="94ad96b6-d127-4a9f-bc8e-e88a31d0a5fa" providerId="ADAL" clId="{3FCA5085-FDB5-4AA2-A377-1717500BC392}" dt="2022-05-31T20:38:04.668" v="8088" actId="26606"/>
          <ac:spMkLst>
            <pc:docMk/>
            <pc:sldMk cId="3949372226" sldId="275"/>
            <ac:spMk id="6" creationId="{D87430C2-2BAB-4F93-9B49-36AAFF2498B5}"/>
          </ac:spMkLst>
        </pc:spChg>
        <pc:spChg chg="add del mod">
          <ac:chgData name="Bramhall, Beth A" userId="94ad96b6-d127-4a9f-bc8e-e88a31d0a5fa" providerId="ADAL" clId="{3FCA5085-FDB5-4AA2-A377-1717500BC392}" dt="2022-05-31T20:36:37.331" v="8048"/>
          <ac:spMkLst>
            <pc:docMk/>
            <pc:sldMk cId="3949372226" sldId="275"/>
            <ac:spMk id="7" creationId="{4373051C-3190-41DA-B970-3C59F719F17F}"/>
          </ac:spMkLst>
        </pc:spChg>
        <pc:spChg chg="add del">
          <ac:chgData name="Bramhall, Beth A" userId="94ad96b6-d127-4a9f-bc8e-e88a31d0a5fa" providerId="ADAL" clId="{3FCA5085-FDB5-4AA2-A377-1717500BC392}" dt="2022-05-31T20:37:59.669" v="8086" actId="26606"/>
          <ac:spMkLst>
            <pc:docMk/>
            <pc:sldMk cId="3949372226" sldId="275"/>
            <ac:spMk id="11" creationId="{39E3965E-AC41-4711-9D10-E25ABB132D86}"/>
          </ac:spMkLst>
        </pc:spChg>
        <pc:spChg chg="add del">
          <ac:chgData name="Bramhall, Beth A" userId="94ad96b6-d127-4a9f-bc8e-e88a31d0a5fa" providerId="ADAL" clId="{3FCA5085-FDB5-4AA2-A377-1717500BC392}" dt="2022-05-31T20:37:59.669" v="8086" actId="26606"/>
          <ac:spMkLst>
            <pc:docMk/>
            <pc:sldMk cId="3949372226" sldId="275"/>
            <ac:spMk id="15" creationId="{A9286AD2-18A9-4868-A4E3-7A2097A20810}"/>
          </ac:spMkLst>
        </pc:spChg>
        <pc:spChg chg="add del">
          <ac:chgData name="Bramhall, Beth A" userId="94ad96b6-d127-4a9f-bc8e-e88a31d0a5fa" providerId="ADAL" clId="{3FCA5085-FDB5-4AA2-A377-1717500BC392}" dt="2022-05-31T20:38:04.668" v="8088" actId="26606"/>
          <ac:spMkLst>
            <pc:docMk/>
            <pc:sldMk cId="3949372226" sldId="275"/>
            <ac:spMk id="19" creationId="{39E3965E-AC41-4711-9D10-E25ABB132D86}"/>
          </ac:spMkLst>
        </pc:spChg>
        <pc:spChg chg="add del">
          <ac:chgData name="Bramhall, Beth A" userId="94ad96b6-d127-4a9f-bc8e-e88a31d0a5fa" providerId="ADAL" clId="{3FCA5085-FDB5-4AA2-A377-1717500BC392}" dt="2022-05-31T20:38:04.668" v="8088" actId="26606"/>
          <ac:spMkLst>
            <pc:docMk/>
            <pc:sldMk cId="3949372226" sldId="275"/>
            <ac:spMk id="21" creationId="{A9286AD2-18A9-4868-A4E3-7A2097A20810}"/>
          </ac:spMkLst>
        </pc:spChg>
        <pc:picChg chg="mod ord">
          <ac:chgData name="Bramhall, Beth A" userId="94ad96b6-d127-4a9f-bc8e-e88a31d0a5fa" providerId="ADAL" clId="{3FCA5085-FDB5-4AA2-A377-1717500BC392}" dt="2022-05-31T20:38:04.668" v="8088" actId="26606"/>
          <ac:picMkLst>
            <pc:docMk/>
            <pc:sldMk cId="3949372226" sldId="275"/>
            <ac:picMk id="3" creationId="{C3A6B6FC-D1FB-4FF2-B3C5-277E3F11913A}"/>
          </ac:picMkLst>
        </pc:picChg>
        <pc:cxnChg chg="add del">
          <ac:chgData name="Bramhall, Beth A" userId="94ad96b6-d127-4a9f-bc8e-e88a31d0a5fa" providerId="ADAL" clId="{3FCA5085-FDB5-4AA2-A377-1717500BC392}" dt="2022-05-31T20:37:59.669" v="8086" actId="26606"/>
          <ac:cxnSpMkLst>
            <pc:docMk/>
            <pc:sldMk cId="3949372226" sldId="275"/>
            <ac:cxnSpMk id="13" creationId="{1F5DC8C3-BA5F-4EED-BB9A-A14272BD82A1}"/>
          </ac:cxnSpMkLst>
        </pc:cxnChg>
        <pc:cxnChg chg="add del">
          <ac:chgData name="Bramhall, Beth A" userId="94ad96b6-d127-4a9f-bc8e-e88a31d0a5fa" providerId="ADAL" clId="{3FCA5085-FDB5-4AA2-A377-1717500BC392}" dt="2022-05-31T20:37:59.669" v="8086" actId="26606"/>
          <ac:cxnSpMkLst>
            <pc:docMk/>
            <pc:sldMk cId="3949372226" sldId="275"/>
            <ac:cxnSpMk id="17" creationId="{E7A7CD63-7EC3-44F3-95D0-595C4019FF24}"/>
          </ac:cxnSpMkLst>
        </pc:cxnChg>
        <pc:cxnChg chg="add del">
          <ac:chgData name="Bramhall, Beth A" userId="94ad96b6-d127-4a9f-bc8e-e88a31d0a5fa" providerId="ADAL" clId="{3FCA5085-FDB5-4AA2-A377-1717500BC392}" dt="2022-05-31T20:38:04.668" v="8088" actId="26606"/>
          <ac:cxnSpMkLst>
            <pc:docMk/>
            <pc:sldMk cId="3949372226" sldId="275"/>
            <ac:cxnSpMk id="20" creationId="{1F5DC8C3-BA5F-4EED-BB9A-A14272BD82A1}"/>
          </ac:cxnSpMkLst>
        </pc:cxnChg>
        <pc:cxnChg chg="add del">
          <ac:chgData name="Bramhall, Beth A" userId="94ad96b6-d127-4a9f-bc8e-e88a31d0a5fa" providerId="ADAL" clId="{3FCA5085-FDB5-4AA2-A377-1717500BC392}" dt="2022-05-31T20:38:04.668" v="8088" actId="26606"/>
          <ac:cxnSpMkLst>
            <pc:docMk/>
            <pc:sldMk cId="3949372226" sldId="275"/>
            <ac:cxnSpMk id="22" creationId="{E7A7CD63-7EC3-44F3-95D0-595C4019FF24}"/>
          </ac:cxnSpMkLst>
        </pc:cxnChg>
      </pc:sldChg>
      <pc:sldChg chg="addSp delSp modSp add mod ord delAnim modAnim modNotesTx">
        <pc:chgData name="Bramhall, Beth A" userId="94ad96b6-d127-4a9f-bc8e-e88a31d0a5fa" providerId="ADAL" clId="{3FCA5085-FDB5-4AA2-A377-1717500BC392}" dt="2022-05-31T21:01:32.332" v="8892" actId="20577"/>
        <pc:sldMkLst>
          <pc:docMk/>
          <pc:sldMk cId="3469642702" sldId="276"/>
        </pc:sldMkLst>
        <pc:spChg chg="mod">
          <ac:chgData name="Bramhall, Beth A" userId="94ad96b6-d127-4a9f-bc8e-e88a31d0a5fa" providerId="ADAL" clId="{3FCA5085-FDB5-4AA2-A377-1717500BC392}" dt="2022-05-31T19:53:58.701" v="6605" actId="20577"/>
          <ac:spMkLst>
            <pc:docMk/>
            <pc:sldMk cId="3469642702" sldId="276"/>
            <ac:spMk id="2" creationId="{30C608B8-6336-427A-9DDC-E90DE15AF51D}"/>
          </ac:spMkLst>
        </pc:spChg>
        <pc:spChg chg="add mod">
          <ac:chgData name="Bramhall, Beth A" userId="94ad96b6-d127-4a9f-bc8e-e88a31d0a5fa" providerId="ADAL" clId="{3FCA5085-FDB5-4AA2-A377-1717500BC392}" dt="2022-05-31T19:55:42.190" v="6654" actId="1076"/>
          <ac:spMkLst>
            <pc:docMk/>
            <pc:sldMk cId="3469642702" sldId="276"/>
            <ac:spMk id="3" creationId="{C09E76AB-C780-43E1-A97D-8B3A19FCA4CE}"/>
          </ac:spMkLst>
        </pc:spChg>
        <pc:spChg chg="del mod">
          <ac:chgData name="Bramhall, Beth A" userId="94ad96b6-d127-4a9f-bc8e-e88a31d0a5fa" providerId="ADAL" clId="{3FCA5085-FDB5-4AA2-A377-1717500BC392}" dt="2022-05-31T19:55:13.948" v="6647" actId="478"/>
          <ac:spMkLst>
            <pc:docMk/>
            <pc:sldMk cId="3469642702" sldId="276"/>
            <ac:spMk id="9" creationId="{1EFB52A4-3402-4405-9B1B-CF82161E9668}"/>
          </ac:spMkLst>
        </pc:spChg>
        <pc:picChg chg="mod">
          <ac:chgData name="Bramhall, Beth A" userId="94ad96b6-d127-4a9f-bc8e-e88a31d0a5fa" providerId="ADAL" clId="{3FCA5085-FDB5-4AA2-A377-1717500BC392}" dt="2022-05-26T20:08:33.983" v="989" actId="14100"/>
          <ac:picMkLst>
            <pc:docMk/>
            <pc:sldMk cId="3469642702" sldId="276"/>
            <ac:picMk id="5" creationId="{83AC1F4D-9A1F-4E07-9E63-79DF95DCE11B}"/>
          </ac:picMkLst>
        </pc:picChg>
        <pc:picChg chg="add mod">
          <ac:chgData name="Bramhall, Beth A" userId="94ad96b6-d127-4a9f-bc8e-e88a31d0a5fa" providerId="ADAL" clId="{3FCA5085-FDB5-4AA2-A377-1717500BC392}" dt="2022-05-31T20:34:22.309" v="8020" actId="208"/>
          <ac:picMkLst>
            <pc:docMk/>
            <pc:sldMk cId="3469642702" sldId="276"/>
            <ac:picMk id="6" creationId="{CAB60DA7-180F-4107-9C01-9D2F60CA556B}"/>
          </ac:picMkLst>
        </pc:picChg>
      </pc:sldChg>
      <pc:sldChg chg="addSp modSp add mod ord modNotesTx">
        <pc:chgData name="Bramhall, Beth A" userId="94ad96b6-d127-4a9f-bc8e-e88a31d0a5fa" providerId="ADAL" clId="{3FCA5085-FDB5-4AA2-A377-1717500BC392}" dt="2022-05-31T19:39:07.587" v="6295" actId="5793"/>
        <pc:sldMkLst>
          <pc:docMk/>
          <pc:sldMk cId="2509940464" sldId="277"/>
        </pc:sldMkLst>
        <pc:spChg chg="mod">
          <ac:chgData name="Bramhall, Beth A" userId="94ad96b6-d127-4a9f-bc8e-e88a31d0a5fa" providerId="ADAL" clId="{3FCA5085-FDB5-4AA2-A377-1717500BC392}" dt="2022-05-31T19:38:44.099" v="6293" actId="20577"/>
          <ac:spMkLst>
            <pc:docMk/>
            <pc:sldMk cId="2509940464" sldId="277"/>
            <ac:spMk id="7" creationId="{89F4CBB5-9296-4B78-B3E5-15B7B3634586}"/>
          </ac:spMkLst>
        </pc:spChg>
        <pc:picChg chg="add mod">
          <ac:chgData name="Bramhall, Beth A" userId="94ad96b6-d127-4a9f-bc8e-e88a31d0a5fa" providerId="ADAL" clId="{3FCA5085-FDB5-4AA2-A377-1717500BC392}" dt="2022-05-26T21:28:58.149" v="4807" actId="1076"/>
          <ac:picMkLst>
            <pc:docMk/>
            <pc:sldMk cId="2509940464" sldId="277"/>
            <ac:picMk id="4" creationId="{3DE70E77-0F68-42A1-A3D3-D8FD95301E40}"/>
          </ac:picMkLst>
        </pc:picChg>
        <pc:picChg chg="add mod">
          <ac:chgData name="Bramhall, Beth A" userId="94ad96b6-d127-4a9f-bc8e-e88a31d0a5fa" providerId="ADAL" clId="{3FCA5085-FDB5-4AA2-A377-1717500BC392}" dt="2022-05-26T21:28:59.213" v="4808" actId="1076"/>
          <ac:picMkLst>
            <pc:docMk/>
            <pc:sldMk cId="2509940464" sldId="277"/>
            <ac:picMk id="9" creationId="{B5857018-5147-4874-B6EC-CEEDC7755C00}"/>
          </ac:picMkLst>
        </pc:picChg>
      </pc:sldChg>
      <pc:sldChg chg="modSp add mod modNotesTx">
        <pc:chgData name="Bramhall, Beth A" userId="94ad96b6-d127-4a9f-bc8e-e88a31d0a5fa" providerId="ADAL" clId="{3FCA5085-FDB5-4AA2-A377-1717500BC392}" dt="2022-05-31T19:34:59.110" v="6068" actId="20577"/>
        <pc:sldMkLst>
          <pc:docMk/>
          <pc:sldMk cId="1482619612" sldId="278"/>
        </pc:sldMkLst>
        <pc:spChg chg="mod">
          <ac:chgData name="Bramhall, Beth A" userId="94ad96b6-d127-4a9f-bc8e-e88a31d0a5fa" providerId="ADAL" clId="{3FCA5085-FDB5-4AA2-A377-1717500BC392}" dt="2022-05-26T21:09:03.412" v="3168" actId="1076"/>
          <ac:spMkLst>
            <pc:docMk/>
            <pc:sldMk cId="1482619612" sldId="278"/>
            <ac:spMk id="7" creationId="{89F4CBB5-9296-4B78-B3E5-15B7B3634586}"/>
          </ac:spMkLst>
        </pc:spChg>
        <pc:spChg chg="mod">
          <ac:chgData name="Bramhall, Beth A" userId="94ad96b6-d127-4a9f-bc8e-e88a31d0a5fa" providerId="ADAL" clId="{3FCA5085-FDB5-4AA2-A377-1717500BC392}" dt="2022-05-26T21:23:39.105" v="4319" actId="1076"/>
          <ac:spMkLst>
            <pc:docMk/>
            <pc:sldMk cId="1482619612" sldId="278"/>
            <ac:spMk id="9" creationId="{4D8AFF96-1755-4218-895B-9CF89B26D4DC}"/>
          </ac:spMkLst>
        </pc:spChg>
        <pc:spChg chg="mod">
          <ac:chgData name="Bramhall, Beth A" userId="94ad96b6-d127-4a9f-bc8e-e88a31d0a5fa" providerId="ADAL" clId="{3FCA5085-FDB5-4AA2-A377-1717500BC392}" dt="2022-05-31T19:33:50.122" v="6051" actId="20577"/>
          <ac:spMkLst>
            <pc:docMk/>
            <pc:sldMk cId="1482619612" sldId="278"/>
            <ac:spMk id="12" creationId="{4112C36F-A579-403E-B38D-ED8CFFB1DFC8}"/>
          </ac:spMkLst>
        </pc:spChg>
        <pc:spChg chg="mod">
          <ac:chgData name="Bramhall, Beth A" userId="94ad96b6-d127-4a9f-bc8e-e88a31d0a5fa" providerId="ADAL" clId="{3FCA5085-FDB5-4AA2-A377-1717500BC392}" dt="2022-05-26T21:23:59.603" v="4324" actId="1076"/>
          <ac:spMkLst>
            <pc:docMk/>
            <pc:sldMk cId="1482619612" sldId="278"/>
            <ac:spMk id="17" creationId="{5A6CF728-94EB-475C-8831-0730FBFCB8CB}"/>
          </ac:spMkLst>
        </pc:spChg>
        <pc:picChg chg="mod">
          <ac:chgData name="Bramhall, Beth A" userId="94ad96b6-d127-4a9f-bc8e-e88a31d0a5fa" providerId="ADAL" clId="{3FCA5085-FDB5-4AA2-A377-1717500BC392}" dt="2022-05-26T21:23:28.382" v="4316" actId="1076"/>
          <ac:picMkLst>
            <pc:docMk/>
            <pc:sldMk cId="1482619612" sldId="278"/>
            <ac:picMk id="4" creationId="{02C6519E-236A-4D13-99E3-619171A5D471}"/>
          </ac:picMkLst>
        </pc:picChg>
        <pc:picChg chg="mod">
          <ac:chgData name="Bramhall, Beth A" userId="94ad96b6-d127-4a9f-bc8e-e88a31d0a5fa" providerId="ADAL" clId="{3FCA5085-FDB5-4AA2-A377-1717500BC392}" dt="2022-05-26T21:23:30.277" v="4317" actId="1076"/>
          <ac:picMkLst>
            <pc:docMk/>
            <pc:sldMk cId="1482619612" sldId="278"/>
            <ac:picMk id="11" creationId="{FA3CBA0C-6064-4659-980E-DE212A903656}"/>
          </ac:picMkLst>
        </pc:picChg>
        <pc:picChg chg="mod">
          <ac:chgData name="Bramhall, Beth A" userId="94ad96b6-d127-4a9f-bc8e-e88a31d0a5fa" providerId="ADAL" clId="{3FCA5085-FDB5-4AA2-A377-1717500BC392}" dt="2022-05-26T21:23:33.424" v="4318" actId="1076"/>
          <ac:picMkLst>
            <pc:docMk/>
            <pc:sldMk cId="1482619612" sldId="278"/>
            <ac:picMk id="16" creationId="{DDBC691D-61CE-4FDB-BCA1-FCD57AA6BA7B}"/>
          </ac:picMkLst>
        </pc:picChg>
      </pc:sldChg>
      <pc:sldChg chg="add del modNotesTx">
        <pc:chgData name="Bramhall, Beth A" userId="94ad96b6-d127-4a9f-bc8e-e88a31d0a5fa" providerId="ADAL" clId="{3FCA5085-FDB5-4AA2-A377-1717500BC392}" dt="2022-05-26T21:42:05.863" v="5154" actId="2696"/>
        <pc:sldMkLst>
          <pc:docMk/>
          <pc:sldMk cId="1564654602" sldId="279"/>
        </pc:sldMkLst>
      </pc:sldChg>
      <pc:sldChg chg="addSp delSp modSp add mod delAnim modAnim modNotesTx">
        <pc:chgData name="Bramhall, Beth A" userId="94ad96b6-d127-4a9f-bc8e-e88a31d0a5fa" providerId="ADAL" clId="{3FCA5085-FDB5-4AA2-A377-1717500BC392}" dt="2022-05-31T19:36:59.236" v="6226" actId="6549"/>
        <pc:sldMkLst>
          <pc:docMk/>
          <pc:sldMk cId="2023655259" sldId="280"/>
        </pc:sldMkLst>
        <pc:spChg chg="mod">
          <ac:chgData name="Bramhall, Beth A" userId="94ad96b6-d127-4a9f-bc8e-e88a31d0a5fa" providerId="ADAL" clId="{3FCA5085-FDB5-4AA2-A377-1717500BC392}" dt="2022-05-26T21:10:44.576" v="3215" actId="20577"/>
          <ac:spMkLst>
            <pc:docMk/>
            <pc:sldMk cId="2023655259" sldId="280"/>
            <ac:spMk id="12" creationId="{4112C36F-A579-403E-B38D-ED8CFFB1DFC8}"/>
          </ac:spMkLst>
        </pc:spChg>
        <pc:spChg chg="add mod">
          <ac:chgData name="Bramhall, Beth A" userId="94ad96b6-d127-4a9f-bc8e-e88a31d0a5fa" providerId="ADAL" clId="{3FCA5085-FDB5-4AA2-A377-1717500BC392}" dt="2022-05-26T21:03:22.622" v="2894" actId="1076"/>
          <ac:spMkLst>
            <pc:docMk/>
            <pc:sldMk cId="2023655259" sldId="280"/>
            <ac:spMk id="17" creationId="{D759148E-29EA-41EC-9306-3B2BDECCCFBD}"/>
          </ac:spMkLst>
        </pc:spChg>
        <pc:spChg chg="add mod">
          <ac:chgData name="Bramhall, Beth A" userId="94ad96b6-d127-4a9f-bc8e-e88a31d0a5fa" providerId="ADAL" clId="{3FCA5085-FDB5-4AA2-A377-1717500BC392}" dt="2022-05-26T21:07:40.081" v="3149" actId="14100"/>
          <ac:spMkLst>
            <pc:docMk/>
            <pc:sldMk cId="2023655259" sldId="280"/>
            <ac:spMk id="24" creationId="{B64F6BFC-3B4A-499D-945C-CEBC1DE5CC47}"/>
          </ac:spMkLst>
        </pc:spChg>
        <pc:spChg chg="del">
          <ac:chgData name="Bramhall, Beth A" userId="94ad96b6-d127-4a9f-bc8e-e88a31d0a5fa" providerId="ADAL" clId="{3FCA5085-FDB5-4AA2-A377-1717500BC392}" dt="2022-05-26T21:01:51.969" v="2764" actId="478"/>
          <ac:spMkLst>
            <pc:docMk/>
            <pc:sldMk cId="2023655259" sldId="280"/>
            <ac:spMk id="26" creationId="{E1C83A99-DAD5-4974-9CF4-3334DDC3BDAD}"/>
          </ac:spMkLst>
        </pc:spChg>
        <pc:spChg chg="mod">
          <ac:chgData name="Bramhall, Beth A" userId="94ad96b6-d127-4a9f-bc8e-e88a31d0a5fa" providerId="ADAL" clId="{3FCA5085-FDB5-4AA2-A377-1717500BC392}" dt="2022-05-26T21:03:19.898" v="2893" actId="1076"/>
          <ac:spMkLst>
            <pc:docMk/>
            <pc:sldMk cId="2023655259" sldId="280"/>
            <ac:spMk id="27" creationId="{D192A94A-4D00-47EA-B5E3-11D9AB5A0DAE}"/>
          </ac:spMkLst>
        </pc:spChg>
        <pc:spChg chg="del">
          <ac:chgData name="Bramhall, Beth A" userId="94ad96b6-d127-4a9f-bc8e-e88a31d0a5fa" providerId="ADAL" clId="{3FCA5085-FDB5-4AA2-A377-1717500BC392}" dt="2022-05-26T21:01:18.285" v="2759" actId="478"/>
          <ac:spMkLst>
            <pc:docMk/>
            <pc:sldMk cId="2023655259" sldId="280"/>
            <ac:spMk id="28" creationId="{53A8C223-E98F-4911-80FB-4F910FD7CD91}"/>
          </ac:spMkLst>
        </pc:spChg>
        <pc:spChg chg="mod">
          <ac:chgData name="Bramhall, Beth A" userId="94ad96b6-d127-4a9f-bc8e-e88a31d0a5fa" providerId="ADAL" clId="{3FCA5085-FDB5-4AA2-A377-1717500BC392}" dt="2022-05-26T21:28:04.994" v="4781" actId="20577"/>
          <ac:spMkLst>
            <pc:docMk/>
            <pc:sldMk cId="2023655259" sldId="280"/>
            <ac:spMk id="29" creationId="{9ABA1441-8486-45BE-ACB9-442515A9F0F1}"/>
          </ac:spMkLst>
        </pc:spChg>
        <pc:spChg chg="del">
          <ac:chgData name="Bramhall, Beth A" userId="94ad96b6-d127-4a9f-bc8e-e88a31d0a5fa" providerId="ADAL" clId="{3FCA5085-FDB5-4AA2-A377-1717500BC392}" dt="2022-05-26T21:01:53.431" v="2765" actId="478"/>
          <ac:spMkLst>
            <pc:docMk/>
            <pc:sldMk cId="2023655259" sldId="280"/>
            <ac:spMk id="32" creationId="{36FBB257-D537-4E2D-930D-B2B85DA6F867}"/>
          </ac:spMkLst>
        </pc:spChg>
        <pc:picChg chg="add mod">
          <ac:chgData name="Bramhall, Beth A" userId="94ad96b6-d127-4a9f-bc8e-e88a31d0a5fa" providerId="ADAL" clId="{3FCA5085-FDB5-4AA2-A377-1717500BC392}" dt="2022-05-26T21:04:12.805" v="2949" actId="1076"/>
          <ac:picMkLst>
            <pc:docMk/>
            <pc:sldMk cId="2023655259" sldId="280"/>
            <ac:picMk id="4" creationId="{04646133-F8BF-4807-9863-9582BFE04FFF}"/>
          </ac:picMkLst>
        </pc:picChg>
        <pc:picChg chg="add mod">
          <ac:chgData name="Bramhall, Beth A" userId="94ad96b6-d127-4a9f-bc8e-e88a31d0a5fa" providerId="ADAL" clId="{3FCA5085-FDB5-4AA2-A377-1717500BC392}" dt="2022-05-26T21:04:58.524" v="3025" actId="1076"/>
          <ac:picMkLst>
            <pc:docMk/>
            <pc:sldMk cId="2023655259" sldId="280"/>
            <ac:picMk id="9" creationId="{AA999F08-0156-40D9-BBB7-3DF7195CC196}"/>
          </ac:picMkLst>
        </pc:picChg>
        <pc:picChg chg="add del mod">
          <ac:chgData name="Bramhall, Beth A" userId="94ad96b6-d127-4a9f-bc8e-e88a31d0a5fa" providerId="ADAL" clId="{3FCA5085-FDB5-4AA2-A377-1717500BC392}" dt="2022-05-26T21:10:58.184" v="3216" actId="478"/>
          <ac:picMkLst>
            <pc:docMk/>
            <pc:sldMk cId="2023655259" sldId="280"/>
            <ac:picMk id="11" creationId="{7CC9E9CA-533D-4363-A236-6793A9007004}"/>
          </ac:picMkLst>
        </pc:picChg>
        <pc:picChg chg="add mod">
          <ac:chgData name="Bramhall, Beth A" userId="94ad96b6-d127-4a9f-bc8e-e88a31d0a5fa" providerId="ADAL" clId="{3FCA5085-FDB5-4AA2-A377-1717500BC392}" dt="2022-05-26T21:11:37.435" v="3221" actId="1582"/>
          <ac:picMkLst>
            <pc:docMk/>
            <pc:sldMk cId="2023655259" sldId="280"/>
            <ac:picMk id="14" creationId="{C5B1F73C-3064-471C-8348-999AC9439153}"/>
          </ac:picMkLst>
        </pc:picChg>
        <pc:picChg chg="del">
          <ac:chgData name="Bramhall, Beth A" userId="94ad96b6-d127-4a9f-bc8e-e88a31d0a5fa" providerId="ADAL" clId="{3FCA5085-FDB5-4AA2-A377-1717500BC392}" dt="2022-05-26T21:01:15.008" v="2758" actId="478"/>
          <ac:picMkLst>
            <pc:docMk/>
            <pc:sldMk cId="2023655259" sldId="280"/>
            <ac:picMk id="19" creationId="{D4376E67-2A16-467A-9B52-561A686D0B97}"/>
          </ac:picMkLst>
        </pc:picChg>
        <pc:picChg chg="del">
          <ac:chgData name="Bramhall, Beth A" userId="94ad96b6-d127-4a9f-bc8e-e88a31d0a5fa" providerId="ADAL" clId="{3FCA5085-FDB5-4AA2-A377-1717500BC392}" dt="2022-05-26T21:00:58.802" v="2752" actId="478"/>
          <ac:picMkLst>
            <pc:docMk/>
            <pc:sldMk cId="2023655259" sldId="280"/>
            <ac:picMk id="21" creationId="{1A0B9AE8-D2E3-41B2-A439-23B0E35EBAC4}"/>
          </ac:picMkLst>
        </pc:picChg>
        <pc:picChg chg="del">
          <ac:chgData name="Bramhall, Beth A" userId="94ad96b6-d127-4a9f-bc8e-e88a31d0a5fa" providerId="ADAL" clId="{3FCA5085-FDB5-4AA2-A377-1717500BC392}" dt="2022-05-26T21:01:12.165" v="2756" actId="478"/>
          <ac:picMkLst>
            <pc:docMk/>
            <pc:sldMk cId="2023655259" sldId="280"/>
            <ac:picMk id="23" creationId="{F1631841-9F74-4924-BCCC-248B05474F49}"/>
          </ac:picMkLst>
        </pc:picChg>
        <pc:picChg chg="mod modCrop">
          <ac:chgData name="Bramhall, Beth A" userId="94ad96b6-d127-4a9f-bc8e-e88a31d0a5fa" providerId="ADAL" clId="{3FCA5085-FDB5-4AA2-A377-1717500BC392}" dt="2022-05-26T21:07:23.695" v="3091" actId="1076"/>
          <ac:picMkLst>
            <pc:docMk/>
            <pc:sldMk cId="2023655259" sldId="280"/>
            <ac:picMk id="25" creationId="{EE564596-EAFB-40B7-923F-0D9B9B64DBE8}"/>
          </ac:picMkLst>
        </pc:picChg>
        <pc:picChg chg="del">
          <ac:chgData name="Bramhall, Beth A" userId="94ad96b6-d127-4a9f-bc8e-e88a31d0a5fa" providerId="ADAL" clId="{3FCA5085-FDB5-4AA2-A377-1717500BC392}" dt="2022-05-26T21:01:13.558" v="2757" actId="478"/>
          <ac:picMkLst>
            <pc:docMk/>
            <pc:sldMk cId="2023655259" sldId="280"/>
            <ac:picMk id="31" creationId="{A53B427C-579A-41A4-A7CB-7106A58B53B5}"/>
          </ac:picMkLst>
        </pc:picChg>
      </pc:sldChg>
      <pc:sldChg chg="addSp delSp modSp add mod">
        <pc:chgData name="Bramhall, Beth A" userId="94ad96b6-d127-4a9f-bc8e-e88a31d0a5fa" providerId="ADAL" clId="{3FCA5085-FDB5-4AA2-A377-1717500BC392}" dt="2022-05-31T19:39:45.967" v="6307" actId="20577"/>
        <pc:sldMkLst>
          <pc:docMk/>
          <pc:sldMk cId="3124448849" sldId="281"/>
        </pc:sldMkLst>
        <pc:spChg chg="mod">
          <ac:chgData name="Bramhall, Beth A" userId="94ad96b6-d127-4a9f-bc8e-e88a31d0a5fa" providerId="ADAL" clId="{3FCA5085-FDB5-4AA2-A377-1717500BC392}" dt="2022-05-31T19:39:45.967" v="6307" actId="20577"/>
          <ac:spMkLst>
            <pc:docMk/>
            <pc:sldMk cId="3124448849" sldId="281"/>
            <ac:spMk id="7" creationId="{89F4CBB5-9296-4B78-B3E5-15B7B3634586}"/>
          </ac:spMkLst>
        </pc:spChg>
        <pc:spChg chg="add mod">
          <ac:chgData name="Bramhall, Beth A" userId="94ad96b6-d127-4a9f-bc8e-e88a31d0a5fa" providerId="ADAL" clId="{3FCA5085-FDB5-4AA2-A377-1717500BC392}" dt="2022-05-26T21:35:22.623" v="4998" actId="12"/>
          <ac:spMkLst>
            <pc:docMk/>
            <pc:sldMk cId="3124448849" sldId="281"/>
            <ac:spMk id="13" creationId="{15D06174-3D0C-4CFD-A72B-496ADF30EEF3}"/>
          </ac:spMkLst>
        </pc:spChg>
        <pc:spChg chg="add mod">
          <ac:chgData name="Bramhall, Beth A" userId="94ad96b6-d127-4a9f-bc8e-e88a31d0a5fa" providerId="ADAL" clId="{3FCA5085-FDB5-4AA2-A377-1717500BC392}" dt="2022-05-31T19:39:18.980" v="6298" actId="1076"/>
          <ac:spMkLst>
            <pc:docMk/>
            <pc:sldMk cId="3124448849" sldId="281"/>
            <ac:spMk id="15" creationId="{054C541C-6140-4A67-94F2-4CFD11F39194}"/>
          </ac:spMkLst>
        </pc:spChg>
        <pc:picChg chg="del">
          <ac:chgData name="Bramhall, Beth A" userId="94ad96b6-d127-4a9f-bc8e-e88a31d0a5fa" providerId="ADAL" clId="{3FCA5085-FDB5-4AA2-A377-1717500BC392}" dt="2022-05-26T21:30:18.742" v="4811" actId="478"/>
          <ac:picMkLst>
            <pc:docMk/>
            <pc:sldMk cId="3124448849" sldId="281"/>
            <ac:picMk id="4" creationId="{3DE70E77-0F68-42A1-A3D3-D8FD95301E40}"/>
          </ac:picMkLst>
        </pc:picChg>
        <pc:picChg chg="del">
          <ac:chgData name="Bramhall, Beth A" userId="94ad96b6-d127-4a9f-bc8e-e88a31d0a5fa" providerId="ADAL" clId="{3FCA5085-FDB5-4AA2-A377-1717500BC392}" dt="2022-05-26T21:30:33.542" v="4817" actId="478"/>
          <ac:picMkLst>
            <pc:docMk/>
            <pc:sldMk cId="3124448849" sldId="281"/>
            <ac:picMk id="9" creationId="{B5857018-5147-4874-B6EC-CEEDC7755C00}"/>
          </ac:picMkLst>
        </pc:picChg>
        <pc:picChg chg="add mod">
          <ac:chgData name="Bramhall, Beth A" userId="94ad96b6-d127-4a9f-bc8e-e88a31d0a5fa" providerId="ADAL" clId="{3FCA5085-FDB5-4AA2-A377-1717500BC392}" dt="2022-05-26T21:35:14.738" v="4997" actId="688"/>
          <ac:picMkLst>
            <pc:docMk/>
            <pc:sldMk cId="3124448849" sldId="281"/>
            <ac:picMk id="10" creationId="{125CF9E5-06B5-459C-B8F5-1744B118784F}"/>
          </ac:picMkLst>
        </pc:picChg>
        <pc:picChg chg="add mod">
          <ac:chgData name="Bramhall, Beth A" userId="94ad96b6-d127-4a9f-bc8e-e88a31d0a5fa" providerId="ADAL" clId="{3FCA5085-FDB5-4AA2-A377-1717500BC392}" dt="2022-05-26T21:52:27.404" v="5386" actId="208"/>
          <ac:picMkLst>
            <pc:docMk/>
            <pc:sldMk cId="3124448849" sldId="281"/>
            <ac:picMk id="12" creationId="{8657E6EE-248E-454A-B031-669B05598D9C}"/>
          </ac:picMkLst>
        </pc:picChg>
      </pc:sldChg>
      <pc:sldChg chg="addSp delSp modSp add mod modNotesTx">
        <pc:chgData name="Bramhall, Beth A" userId="94ad96b6-d127-4a9f-bc8e-e88a31d0a5fa" providerId="ADAL" clId="{3FCA5085-FDB5-4AA2-A377-1717500BC392}" dt="2022-06-01T17:47:19.195" v="8895" actId="113"/>
        <pc:sldMkLst>
          <pc:docMk/>
          <pc:sldMk cId="3443755110" sldId="282"/>
        </pc:sldMkLst>
        <pc:spChg chg="mod">
          <ac:chgData name="Bramhall, Beth A" userId="94ad96b6-d127-4a9f-bc8e-e88a31d0a5fa" providerId="ADAL" clId="{3FCA5085-FDB5-4AA2-A377-1717500BC392}" dt="2022-05-31T19:52:13.628" v="6575" actId="113"/>
          <ac:spMkLst>
            <pc:docMk/>
            <pc:sldMk cId="3443755110" sldId="282"/>
            <ac:spMk id="3" creationId="{F81E0227-8B60-4B7A-A756-21878F179A98}"/>
          </ac:spMkLst>
        </pc:spChg>
        <pc:spChg chg="add mod">
          <ac:chgData name="Bramhall, Beth A" userId="94ad96b6-d127-4a9f-bc8e-e88a31d0a5fa" providerId="ADAL" clId="{3FCA5085-FDB5-4AA2-A377-1717500BC392}" dt="2022-05-31T20:32:30.640" v="7878" actId="1076"/>
          <ac:spMkLst>
            <pc:docMk/>
            <pc:sldMk cId="3443755110" sldId="282"/>
            <ac:spMk id="9" creationId="{40CAFA39-6A42-4B5B-9B14-4BC02EBB2F83}"/>
          </ac:spMkLst>
        </pc:spChg>
        <pc:picChg chg="add del mod">
          <ac:chgData name="Bramhall, Beth A" userId="94ad96b6-d127-4a9f-bc8e-e88a31d0a5fa" providerId="ADAL" clId="{3FCA5085-FDB5-4AA2-A377-1717500BC392}" dt="2022-05-31T19:47:26.993" v="6503" actId="478"/>
          <ac:picMkLst>
            <pc:docMk/>
            <pc:sldMk cId="3443755110" sldId="282"/>
            <ac:picMk id="8" creationId="{7411EB1E-1A63-4A32-95EB-4AE7115F44D2}"/>
          </ac:picMkLst>
        </pc:picChg>
        <pc:picChg chg="add mod modCrop">
          <ac:chgData name="Bramhall, Beth A" userId="94ad96b6-d127-4a9f-bc8e-e88a31d0a5fa" providerId="ADAL" clId="{3FCA5085-FDB5-4AA2-A377-1717500BC392}" dt="2022-05-31T19:51:39.676" v="6571" actId="732"/>
          <ac:picMkLst>
            <pc:docMk/>
            <pc:sldMk cId="3443755110" sldId="282"/>
            <ac:picMk id="11" creationId="{2DA9CACD-07CB-4821-B7F5-2A40F0835073}"/>
          </ac:picMkLst>
        </pc:picChg>
      </pc:sldChg>
      <pc:sldChg chg="add del">
        <pc:chgData name="Bramhall, Beth A" userId="94ad96b6-d127-4a9f-bc8e-e88a31d0a5fa" providerId="ADAL" clId="{3FCA5085-FDB5-4AA2-A377-1717500BC392}" dt="2022-05-31T20:15:57.325" v="7330" actId="2890"/>
        <pc:sldMkLst>
          <pc:docMk/>
          <pc:sldMk cId="2226671078" sldId="283"/>
        </pc:sldMkLst>
      </pc:sldChg>
      <pc:sldChg chg="addSp delSp modSp add mod">
        <pc:chgData name="Bramhall, Beth A" userId="94ad96b6-d127-4a9f-bc8e-e88a31d0a5fa" providerId="ADAL" clId="{3FCA5085-FDB5-4AA2-A377-1717500BC392}" dt="2022-05-31T20:30:40.453" v="7857" actId="1076"/>
        <pc:sldMkLst>
          <pc:docMk/>
          <pc:sldMk cId="3876721168" sldId="283"/>
        </pc:sldMkLst>
        <pc:spChg chg="ord">
          <ac:chgData name="Bramhall, Beth A" userId="94ad96b6-d127-4a9f-bc8e-e88a31d0a5fa" providerId="ADAL" clId="{3FCA5085-FDB5-4AA2-A377-1717500BC392}" dt="2022-05-31T20:30:18.189" v="7830" actId="170"/>
          <ac:spMkLst>
            <pc:docMk/>
            <pc:sldMk cId="3876721168" sldId="283"/>
            <ac:spMk id="2" creationId="{CCEC967B-9A35-4B02-A20E-BA5134576E86}"/>
          </ac:spMkLst>
        </pc:spChg>
        <pc:spChg chg="add del mod">
          <ac:chgData name="Bramhall, Beth A" userId="94ad96b6-d127-4a9f-bc8e-e88a31d0a5fa" providerId="ADAL" clId="{3FCA5085-FDB5-4AA2-A377-1717500BC392}" dt="2022-05-31T20:27:54.007" v="7787" actId="11529"/>
          <ac:spMkLst>
            <pc:docMk/>
            <pc:sldMk cId="3876721168" sldId="283"/>
            <ac:spMk id="6" creationId="{7772C01B-24F6-4FB2-8A9C-7CAA370F7BC4}"/>
          </ac:spMkLst>
        </pc:spChg>
        <pc:picChg chg="mod modCrop">
          <ac:chgData name="Bramhall, Beth A" userId="94ad96b6-d127-4a9f-bc8e-e88a31d0a5fa" providerId="ADAL" clId="{3FCA5085-FDB5-4AA2-A377-1717500BC392}" dt="2022-05-31T20:17:31.081" v="7337" actId="732"/>
          <ac:picMkLst>
            <pc:docMk/>
            <pc:sldMk cId="3876721168" sldId="283"/>
            <ac:picMk id="11" creationId="{E767E8F6-8A57-46A3-A078-891E34A5E83D}"/>
          </ac:picMkLst>
        </pc:picChg>
        <pc:picChg chg="add mod ord modCrop">
          <ac:chgData name="Bramhall, Beth A" userId="94ad96b6-d127-4a9f-bc8e-e88a31d0a5fa" providerId="ADAL" clId="{3FCA5085-FDB5-4AA2-A377-1717500BC392}" dt="2022-05-31T20:30:40.453" v="7857" actId="1076"/>
          <ac:picMkLst>
            <pc:docMk/>
            <pc:sldMk cId="3876721168" sldId="283"/>
            <ac:picMk id="15" creationId="{495FF625-2251-4B78-87B3-D1B08120B35D}"/>
          </ac:picMkLst>
        </pc:picChg>
      </pc:sldChg>
      <pc:sldChg chg="modSp add mod setBg modNotesTx">
        <pc:chgData name="Bramhall, Beth A" userId="94ad96b6-d127-4a9f-bc8e-e88a31d0a5fa" providerId="ADAL" clId="{3FCA5085-FDB5-4AA2-A377-1717500BC392}" dt="2022-05-31T21:01:02.779" v="8863" actId="20577"/>
        <pc:sldMkLst>
          <pc:docMk/>
          <pc:sldMk cId="1100620209" sldId="284"/>
        </pc:sldMkLst>
        <pc:spChg chg="mod">
          <ac:chgData name="Bramhall, Beth A" userId="94ad96b6-d127-4a9f-bc8e-e88a31d0a5fa" providerId="ADAL" clId="{3FCA5085-FDB5-4AA2-A377-1717500BC392}" dt="2022-05-31T20:57:47.643" v="8710" actId="14100"/>
          <ac:spMkLst>
            <pc:docMk/>
            <pc:sldMk cId="1100620209" sldId="284"/>
            <ac:spMk id="2" creationId="{30C608B8-6336-427A-9DDC-E90DE15AF51D}"/>
          </ac:spMkLst>
        </pc:spChg>
        <pc:spChg chg="mod">
          <ac:chgData name="Bramhall, Beth A" userId="94ad96b6-d127-4a9f-bc8e-e88a31d0a5fa" providerId="ADAL" clId="{3FCA5085-FDB5-4AA2-A377-1717500BC392}" dt="2022-05-31T20:58:01.857" v="8711" actId="1076"/>
          <ac:spMkLst>
            <pc:docMk/>
            <pc:sldMk cId="1100620209" sldId="284"/>
            <ac:spMk id="9" creationId="{1EFB52A4-3402-4405-9B1B-CF82161E9668}"/>
          </ac:spMkLst>
        </pc:spChg>
      </pc:sldChg>
    </pc:docChg>
  </pc:docChgLst>
  <pc:docChgLst>
    <pc:chgData name="Bramhall, Beth A" userId="S::bbramhall@nps.gov::94ad96b6-d127-4a9f-bc8e-e88a31d0a5fa" providerId="AD" clId="Web-{E6A14905-DAA8-4B4F-AF75-B48035D52348}"/>
    <pc:docChg chg="modSld">
      <pc:chgData name="Bramhall, Beth A" userId="S::bbramhall@nps.gov::94ad96b6-d127-4a9f-bc8e-e88a31d0a5fa" providerId="AD" clId="Web-{E6A14905-DAA8-4B4F-AF75-B48035D52348}" dt="2022-06-16T20:15:37.964" v="30" actId="14100"/>
      <pc:docMkLst>
        <pc:docMk/>
      </pc:docMkLst>
      <pc:sldChg chg="modSp">
        <pc:chgData name="Bramhall, Beth A" userId="S::bbramhall@nps.gov::94ad96b6-d127-4a9f-bc8e-e88a31d0a5fa" providerId="AD" clId="Web-{E6A14905-DAA8-4B4F-AF75-B48035D52348}" dt="2022-06-16T20:15:37.964" v="30" actId="14100"/>
        <pc:sldMkLst>
          <pc:docMk/>
          <pc:sldMk cId="940775373" sldId="266"/>
        </pc:sldMkLst>
        <pc:spChg chg="mod">
          <ac:chgData name="Bramhall, Beth A" userId="S::bbramhall@nps.gov::94ad96b6-d127-4a9f-bc8e-e88a31d0a5fa" providerId="AD" clId="Web-{E6A14905-DAA8-4B4F-AF75-B48035D52348}" dt="2022-06-16T20:15:37.964" v="30" actId="14100"/>
          <ac:spMkLst>
            <pc:docMk/>
            <pc:sldMk cId="940775373" sldId="266"/>
            <ac:spMk id="12" creationId="{DCEEB424-2427-47C3-8AB9-39385B3F0270}"/>
          </ac:spMkLst>
        </pc:spChg>
      </pc:sldChg>
    </pc:docChg>
  </pc:docChgLst>
  <pc:docChgLst>
    <pc:chgData name="Miller, Natrieifia T" userId="12b5785e-0be7-4118-be29-fd301bdfddad" providerId="ADAL" clId="{9E068C28-0703-4592-B035-FF6C7D78066D}"/>
    <pc:docChg chg="modSld sldOrd">
      <pc:chgData name="Miller, Natrieifia T" userId="12b5785e-0be7-4118-be29-fd301bdfddad" providerId="ADAL" clId="{9E068C28-0703-4592-B035-FF6C7D78066D}" dt="2022-08-31T20:43:54.333" v="2" actId="20577"/>
      <pc:docMkLst>
        <pc:docMk/>
      </pc:docMkLst>
      <pc:sldChg chg="ord">
        <pc:chgData name="Miller, Natrieifia T" userId="12b5785e-0be7-4118-be29-fd301bdfddad" providerId="ADAL" clId="{9E068C28-0703-4592-B035-FF6C7D78066D}" dt="2022-08-31T20:43:37.955" v="1"/>
        <pc:sldMkLst>
          <pc:docMk/>
          <pc:sldMk cId="2509940464" sldId="277"/>
        </pc:sldMkLst>
      </pc:sldChg>
      <pc:sldChg chg="modNotesTx">
        <pc:chgData name="Miller, Natrieifia T" userId="12b5785e-0be7-4118-be29-fd301bdfddad" providerId="ADAL" clId="{9E068C28-0703-4592-B035-FF6C7D78066D}" dt="2022-08-31T20:43:54.333" v="2" actId="20577"/>
        <pc:sldMkLst>
          <pc:docMk/>
          <pc:sldMk cId="3124448849" sldId="281"/>
        </pc:sldMkLst>
      </pc:sldChg>
    </pc:docChg>
  </pc:docChgLst>
  <pc:docChgLst>
    <pc:chgData name="Kahawis, Nfn" userId="S::nkahawis@nps.gov::1af8b4d4-c4b9-4493-82e0-a90962505958" providerId="AD" clId="Web-{5141982F-C230-4070-9611-BFBEE87CEBFA}"/>
    <pc:docChg chg="modSld">
      <pc:chgData name="Kahawis, Nfn" userId="S::nkahawis@nps.gov::1af8b4d4-c4b9-4493-82e0-a90962505958" providerId="AD" clId="Web-{5141982F-C230-4070-9611-BFBEE87CEBFA}" dt="2022-06-06T20:30:35.468" v="2" actId="20577"/>
      <pc:docMkLst>
        <pc:docMk/>
      </pc:docMkLst>
      <pc:sldChg chg="modSp">
        <pc:chgData name="Kahawis, Nfn" userId="S::nkahawis@nps.gov::1af8b4d4-c4b9-4493-82e0-a90962505958" providerId="AD" clId="Web-{5141982F-C230-4070-9611-BFBEE87CEBFA}" dt="2022-06-06T20:30:35.468" v="2" actId="20577"/>
        <pc:sldMkLst>
          <pc:docMk/>
          <pc:sldMk cId="2716762328" sldId="271"/>
        </pc:sldMkLst>
        <pc:spChg chg="mod">
          <ac:chgData name="Kahawis, Nfn" userId="S::nkahawis@nps.gov::1af8b4d4-c4b9-4493-82e0-a90962505958" providerId="AD" clId="Web-{5141982F-C230-4070-9611-BFBEE87CEBFA}" dt="2022-06-06T20:30:35.468" v="2" actId="20577"/>
          <ac:spMkLst>
            <pc:docMk/>
            <pc:sldMk cId="2716762328" sldId="271"/>
            <ac:spMk id="3" creationId="{BD596C76-0EC1-4DE7-A4F7-863A3F65890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1"/>
            <a:ext cx="3011699" cy="463408"/>
          </a:xfrm>
          <a:prstGeom prst="rect">
            <a:avLst/>
          </a:prstGeom>
        </p:spPr>
        <p:txBody>
          <a:bodyPr vert="horz" lIns="92492" tIns="46246" rIns="92492" bIns="46246" rtlCol="0"/>
          <a:lstStyle>
            <a:lvl1pPr algn="r">
              <a:defRPr sz="1200"/>
            </a:lvl1pPr>
          </a:lstStyle>
          <a:p>
            <a:fld id="{4B22EF7C-9DCF-4E96-9FDF-CFAD100A9679}" type="datetimeFigureOut">
              <a:rPr lang="en-US" smtClean="0"/>
              <a:t>5/22/2026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0"/>
            <a:ext cx="5560060" cy="3636706"/>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68A107EB-C97C-414F-8EAF-47A17252E58A}" type="slidenum">
              <a:rPr lang="en-US" smtClean="0"/>
              <a:t>‹#›</a:t>
            </a:fld>
            <a:endParaRPr lang="en-US"/>
          </a:p>
        </p:txBody>
      </p:sp>
    </p:spTree>
    <p:extLst>
      <p:ext uri="{BB962C8B-B14F-4D97-AF65-F5344CB8AC3E}">
        <p14:creationId xmlns:p14="http://schemas.microsoft.com/office/powerpoint/2010/main" val="1208020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a:p>
            <a:endParaRPr lang="en-US" i="1" dirty="0"/>
          </a:p>
          <a:p>
            <a:endParaRPr lang="en-US" i="1" dirty="0"/>
          </a:p>
          <a:p>
            <a:r>
              <a:rPr lang="en-US" i="1" dirty="0"/>
              <a:t>Photo of Mingus Mill in Great Smoky Mountain National Park by Robert </a:t>
            </a:r>
            <a:r>
              <a:rPr lang="en-US" i="1" dirty="0" err="1"/>
              <a:t>Crootof</a:t>
            </a:r>
            <a:r>
              <a:rPr lang="en-US" i="1" dirty="0"/>
              <a:t>, NPS usage. </a:t>
            </a:r>
          </a:p>
        </p:txBody>
      </p:sp>
      <p:sp>
        <p:nvSpPr>
          <p:cNvPr id="4" name="Slide Number Placeholder 3"/>
          <p:cNvSpPr>
            <a:spLocks noGrp="1"/>
          </p:cNvSpPr>
          <p:nvPr>
            <p:ph type="sldNum" sz="quarter" idx="5"/>
          </p:nvPr>
        </p:nvSpPr>
        <p:spPr/>
        <p:txBody>
          <a:bodyPr/>
          <a:lstStyle/>
          <a:p>
            <a:fld id="{68A107EB-C97C-414F-8EAF-47A17252E58A}" type="slidenum">
              <a:rPr lang="en-US" smtClean="0"/>
              <a:t>1</a:t>
            </a:fld>
            <a:endParaRPr lang="en-US"/>
          </a:p>
        </p:txBody>
      </p:sp>
    </p:spTree>
    <p:extLst>
      <p:ext uri="{BB962C8B-B14F-4D97-AF65-F5344CB8AC3E}">
        <p14:creationId xmlns:p14="http://schemas.microsoft.com/office/powerpoint/2010/main" val="3529012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Pre-Activity Discussion: </a:t>
            </a:r>
          </a:p>
          <a:p>
            <a:r>
              <a:rPr lang="en-US" b="1" dirty="0"/>
              <a:t>How long have people lived in the Great Smoky Mountains Region? </a:t>
            </a:r>
          </a:p>
          <a:p>
            <a:r>
              <a:rPr lang="en-US" dirty="0"/>
              <a:t>(Answers will likely revolve around Columbus, European Settlement). </a:t>
            </a:r>
          </a:p>
          <a:p>
            <a:endParaRPr lang="en-US" dirty="0"/>
          </a:p>
          <a:p>
            <a:r>
              <a:rPr lang="en-US" dirty="0"/>
              <a:t>We know people have been here a LONG TIME, so let’s find out…</a:t>
            </a:r>
          </a:p>
          <a:p>
            <a:endParaRPr lang="en-US" dirty="0"/>
          </a:p>
        </p:txBody>
      </p:sp>
      <p:sp>
        <p:nvSpPr>
          <p:cNvPr id="4" name="Slide Number Placeholder 3"/>
          <p:cNvSpPr>
            <a:spLocks noGrp="1"/>
          </p:cNvSpPr>
          <p:nvPr>
            <p:ph type="sldNum" sz="quarter" idx="5"/>
          </p:nvPr>
        </p:nvSpPr>
        <p:spPr/>
        <p:txBody>
          <a:bodyPr/>
          <a:lstStyle/>
          <a:p>
            <a:fld id="{68A107EB-C97C-414F-8EAF-47A17252E58A}" type="slidenum">
              <a:rPr lang="en-US" smtClean="0"/>
              <a:t>2</a:t>
            </a:fld>
            <a:endParaRPr lang="en-US"/>
          </a:p>
        </p:txBody>
      </p:sp>
    </p:spTree>
    <p:extLst>
      <p:ext uri="{BB962C8B-B14F-4D97-AF65-F5344CB8AC3E}">
        <p14:creationId xmlns:p14="http://schemas.microsoft.com/office/powerpoint/2010/main" val="932574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demonstrate how long people have been in the area and compare it with what we might have learned in our history classes, let’s go on “A Trek Through Time!”</a:t>
            </a:r>
          </a:p>
          <a:p>
            <a:endParaRPr lang="en-US" dirty="0"/>
          </a:p>
          <a:p>
            <a:pPr defTabSz="924916">
              <a:defRPr/>
            </a:pPr>
            <a:r>
              <a:rPr lang="en-US" dirty="0"/>
              <a:t>We’re going to use this “timeline rope” activity to demonstrate how long people have been here, how Cherokee history relates to United States and World history, and how their history was impacted by technologies invented.</a:t>
            </a:r>
          </a:p>
          <a:p>
            <a:endParaRPr lang="en-US" dirty="0"/>
          </a:p>
          <a:p>
            <a:endParaRPr lang="en-US" dirty="0"/>
          </a:p>
          <a:p>
            <a:endParaRPr lang="en-US" dirty="0"/>
          </a:p>
          <a:p>
            <a:endParaRPr lang="en-US" dirty="0"/>
          </a:p>
          <a:p>
            <a:endParaRPr lang="en-US" dirty="0"/>
          </a:p>
          <a:p>
            <a:r>
              <a:rPr lang="en-US" i="1" dirty="0"/>
              <a:t>NPS Photo</a:t>
            </a:r>
          </a:p>
        </p:txBody>
      </p:sp>
      <p:sp>
        <p:nvSpPr>
          <p:cNvPr id="4" name="Slide Number Placeholder 3"/>
          <p:cNvSpPr>
            <a:spLocks noGrp="1"/>
          </p:cNvSpPr>
          <p:nvPr>
            <p:ph type="sldNum" sz="quarter" idx="5"/>
          </p:nvPr>
        </p:nvSpPr>
        <p:spPr/>
        <p:txBody>
          <a:bodyPr/>
          <a:lstStyle/>
          <a:p>
            <a:fld id="{68A107EB-C97C-414F-8EAF-47A17252E58A}" type="slidenum">
              <a:rPr lang="en-US" smtClean="0"/>
              <a:t>3</a:t>
            </a:fld>
            <a:endParaRPr lang="en-US"/>
          </a:p>
        </p:txBody>
      </p:sp>
    </p:spTree>
    <p:extLst>
      <p:ext uri="{BB962C8B-B14F-4D97-AF65-F5344CB8AC3E}">
        <p14:creationId xmlns:p14="http://schemas.microsoft.com/office/powerpoint/2010/main" val="2040515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422" indent="-173422">
              <a:buFont typeface="Arial" panose="020B0604020202020204" pitchFamily="34" charset="0"/>
              <a:buChar char="•"/>
            </a:pPr>
            <a:endParaRPr lang="en-US" dirty="0"/>
          </a:p>
          <a:p>
            <a:r>
              <a:rPr lang="en-US" b="1" dirty="0"/>
              <a:t>Instructions</a:t>
            </a:r>
          </a:p>
          <a:p>
            <a:pPr marL="173422" indent="-173422">
              <a:buFont typeface="Arial" panose="020B0604020202020204" pitchFamily="34" charset="0"/>
              <a:buChar char="•"/>
            </a:pPr>
            <a:r>
              <a:rPr lang="en-US" dirty="0"/>
              <a:t>We’ll tie the knotted rope (with ten knots spaced about a foot apart) between two trees or other large objects.</a:t>
            </a:r>
          </a:p>
          <a:p>
            <a:pPr marL="173422" indent="-173422">
              <a:buFont typeface="Arial" panose="020B0604020202020204" pitchFamily="34" charset="0"/>
              <a:buChar char="•"/>
            </a:pPr>
            <a:r>
              <a:rPr lang="en-US" dirty="0"/>
              <a:t>We’ll then pass out the numerical “centuries” Eras/Years hang tags. Some are events, people, technologies, or periods of time.</a:t>
            </a:r>
          </a:p>
          <a:p>
            <a:pPr marL="173422" indent="-173422" defTabSz="924916">
              <a:buFont typeface="Arial" panose="020B0604020202020204" pitchFamily="34" charset="0"/>
              <a:buChar char="•"/>
              <a:defRPr/>
            </a:pPr>
            <a:r>
              <a:rPr lang="en-US"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rPr>
              <a:t>Discuss what CE (Common Era) and BCE (before Common Era) mean.</a:t>
            </a:r>
            <a:endParaRPr lang="en-US" dirty="0">
              <a:latin typeface="Calibri" panose="020F0502020204030204" pitchFamily="34" charset="0"/>
              <a:ea typeface="+mn-lt"/>
              <a:cs typeface="Calibri" panose="020F0502020204030204" pitchFamily="34" charset="0"/>
            </a:endParaRPr>
          </a:p>
        </p:txBody>
      </p:sp>
      <p:sp>
        <p:nvSpPr>
          <p:cNvPr id="4" name="Slide Number Placeholder 3"/>
          <p:cNvSpPr>
            <a:spLocks noGrp="1"/>
          </p:cNvSpPr>
          <p:nvPr>
            <p:ph type="sldNum" sz="quarter" idx="5"/>
          </p:nvPr>
        </p:nvSpPr>
        <p:spPr/>
        <p:txBody>
          <a:bodyPr/>
          <a:lstStyle/>
          <a:p>
            <a:fld id="{68A107EB-C97C-414F-8EAF-47A17252E58A}" type="slidenum">
              <a:rPr lang="en-US" smtClean="0"/>
              <a:t>4</a:t>
            </a:fld>
            <a:endParaRPr lang="en-US"/>
          </a:p>
        </p:txBody>
      </p:sp>
    </p:spTree>
    <p:extLst>
      <p:ext uri="{BB962C8B-B14F-4D97-AF65-F5344CB8AC3E}">
        <p14:creationId xmlns:p14="http://schemas.microsoft.com/office/powerpoint/2010/main" val="2355274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422" indent="-173422" defTabSz="924916">
              <a:buFont typeface="Arial" panose="020B0604020202020204" pitchFamily="34" charset="0"/>
              <a:buChar char="•"/>
              <a:defRPr/>
            </a:pPr>
            <a:r>
              <a:rPr lang="en-US"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rPr>
              <a:t>Students can then arrange themselves from most recent to most ancient according to their card. </a:t>
            </a:r>
          </a:p>
          <a:p>
            <a:pPr defTabSz="924916">
              <a:defRPr/>
            </a:pPr>
            <a:endParaRPr lang="en-US"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endParaRPr>
          </a:p>
          <a:p>
            <a:pPr marL="173422" indent="-173422">
              <a:buFont typeface="Arial" panose="020B0604020202020204" pitchFamily="34" charset="0"/>
              <a:buChar char="•"/>
            </a:pPr>
            <a:r>
              <a:rPr lang="en-US" dirty="0"/>
              <a:t>Each student with a smaller “century” card from 1000 to 2000 should hang it at a knot on the rope, in order, going left to right. </a:t>
            </a:r>
          </a:p>
          <a:p>
            <a:pPr marL="173422" indent="-173422">
              <a:buFont typeface="Arial" panose="020B0604020202020204" pitchFamily="34" charset="0"/>
              <a:buChar char="•"/>
            </a:pPr>
            <a:r>
              <a:rPr lang="en-US" dirty="0"/>
              <a:t>It should begin at 1000 on the left, and end with 2000 on the right. </a:t>
            </a:r>
          </a:p>
        </p:txBody>
      </p:sp>
      <p:sp>
        <p:nvSpPr>
          <p:cNvPr id="4" name="Slide Number Placeholder 3"/>
          <p:cNvSpPr>
            <a:spLocks noGrp="1"/>
          </p:cNvSpPr>
          <p:nvPr>
            <p:ph type="sldNum" sz="quarter" idx="5"/>
          </p:nvPr>
        </p:nvSpPr>
        <p:spPr/>
        <p:txBody>
          <a:bodyPr/>
          <a:lstStyle/>
          <a:p>
            <a:fld id="{68A107EB-C97C-414F-8EAF-47A17252E58A}" type="slidenum">
              <a:rPr lang="en-US" smtClean="0"/>
              <a:t>5</a:t>
            </a:fld>
            <a:endParaRPr lang="en-US"/>
          </a:p>
        </p:txBody>
      </p:sp>
    </p:spTree>
    <p:extLst>
      <p:ext uri="{BB962C8B-B14F-4D97-AF65-F5344CB8AC3E}">
        <p14:creationId xmlns:p14="http://schemas.microsoft.com/office/powerpoint/2010/main" val="1774227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422" indent="-173422">
              <a:buFont typeface="Arial" panose="020B0604020202020204" pitchFamily="34" charset="0"/>
              <a:buChar char="•"/>
            </a:pPr>
            <a:r>
              <a:rPr lang="en-US" dirty="0"/>
              <a:t>When the rope is filled with dates, we’ll add the events and technology cards one at a time.</a:t>
            </a:r>
          </a:p>
          <a:p>
            <a:pPr marL="173422" indent="-173422">
              <a:buFont typeface="Arial" panose="020B0604020202020204" pitchFamily="34" charset="0"/>
              <a:buChar char="•"/>
            </a:pPr>
            <a:r>
              <a:rPr lang="en-US" dirty="0"/>
              <a:t>After calling out each century (ex: 1700s) – each student with an event card that corresponds to the date range should raise their hand, read their card aloud, and place it on the rope where they think the date would fall in time. </a:t>
            </a:r>
          </a:p>
          <a:p>
            <a:pPr marL="173422" indent="-173422">
              <a:buFont typeface="Arial" panose="020B0604020202020204" pitchFamily="34" charset="0"/>
              <a:buChar char="•"/>
            </a:pPr>
            <a:r>
              <a:rPr lang="en-US" dirty="0"/>
              <a:t>Ex: if the card is “1863” it would go between 1800 and 1900.</a:t>
            </a:r>
          </a:p>
          <a:p>
            <a:pPr marL="173422" indent="-173422">
              <a:buFont typeface="Arial" panose="020B0604020202020204" pitchFamily="34" charset="0"/>
              <a:buChar char="•"/>
            </a:pPr>
            <a:endParaRPr lang="en-US" dirty="0"/>
          </a:p>
          <a:p>
            <a:pPr marL="173422" indent="-173422">
              <a:buFont typeface="Arial" panose="020B0604020202020204" pitchFamily="34" charset="0"/>
              <a:buChar char="•"/>
            </a:pPr>
            <a:r>
              <a:rPr lang="en-US" dirty="0"/>
              <a:t>Students whose time periods fall before the time of the rope will wait. (Pre-1000)</a:t>
            </a:r>
          </a:p>
        </p:txBody>
      </p:sp>
      <p:sp>
        <p:nvSpPr>
          <p:cNvPr id="4" name="Slide Number Placeholder 3"/>
          <p:cNvSpPr>
            <a:spLocks noGrp="1"/>
          </p:cNvSpPr>
          <p:nvPr>
            <p:ph type="sldNum" sz="quarter" idx="5"/>
          </p:nvPr>
        </p:nvSpPr>
        <p:spPr/>
        <p:txBody>
          <a:bodyPr/>
          <a:lstStyle/>
          <a:p>
            <a:fld id="{68A107EB-C97C-414F-8EAF-47A17252E58A}" type="slidenum">
              <a:rPr lang="en-US" smtClean="0"/>
              <a:t>6</a:t>
            </a:fld>
            <a:endParaRPr lang="en-US"/>
          </a:p>
        </p:txBody>
      </p:sp>
    </p:spTree>
    <p:extLst>
      <p:ext uri="{BB962C8B-B14F-4D97-AF65-F5344CB8AC3E}">
        <p14:creationId xmlns:p14="http://schemas.microsoft.com/office/powerpoint/2010/main" val="1489449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422" indent="-173422">
              <a:buFont typeface="Arial" panose="020B0604020202020204" pitchFamily="34" charset="0"/>
              <a:buChar char="•"/>
            </a:pPr>
            <a:r>
              <a:rPr lang="en-US" dirty="0"/>
              <a:t>Once the rope is filled (from 1,000 – 2,000 CE), there will be students with remaining cards that pre-date this time period.</a:t>
            </a:r>
          </a:p>
          <a:p>
            <a:pPr marL="173422" indent="-173422">
              <a:buFont typeface="Arial" panose="020B0604020202020204" pitchFamily="34" charset="0"/>
              <a:buChar char="•"/>
            </a:pPr>
            <a:r>
              <a:rPr lang="en-US" dirty="0"/>
              <a:t>We will now “Trek Through Time” going backwards. </a:t>
            </a:r>
          </a:p>
          <a:p>
            <a:endParaRPr lang="en-US" dirty="0"/>
          </a:p>
        </p:txBody>
      </p:sp>
      <p:sp>
        <p:nvSpPr>
          <p:cNvPr id="4" name="Slide Number Placeholder 3"/>
          <p:cNvSpPr>
            <a:spLocks noGrp="1"/>
          </p:cNvSpPr>
          <p:nvPr>
            <p:ph type="sldNum" sz="quarter" idx="5"/>
          </p:nvPr>
        </p:nvSpPr>
        <p:spPr/>
        <p:txBody>
          <a:bodyPr/>
          <a:lstStyle/>
          <a:p>
            <a:fld id="{68A107EB-C97C-414F-8EAF-47A17252E58A}" type="slidenum">
              <a:rPr lang="en-US" smtClean="0"/>
              <a:t>7</a:t>
            </a:fld>
            <a:endParaRPr lang="en-US"/>
          </a:p>
        </p:txBody>
      </p:sp>
    </p:spTree>
    <p:extLst>
      <p:ext uri="{BB962C8B-B14F-4D97-AF65-F5344CB8AC3E}">
        <p14:creationId xmlns:p14="http://schemas.microsoft.com/office/powerpoint/2010/main" val="2489028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422" indent="-173422">
              <a:buFont typeface="Arial" panose="020B0604020202020204" pitchFamily="34" charset="0"/>
              <a:buChar char="•"/>
            </a:pPr>
            <a:r>
              <a:rPr lang="en-US" dirty="0"/>
              <a:t>The student with “1 CE” will now take 10 small steps (or 3 large paces) away from the rope (towards whatever space you will be trekking through). This represents 10 feet, or 1,000 years. </a:t>
            </a:r>
          </a:p>
          <a:p>
            <a:pPr marL="173422" indent="-173422">
              <a:buFont typeface="Arial" panose="020B0604020202020204" pitchFamily="34" charset="0"/>
              <a:buChar char="•"/>
            </a:pPr>
            <a:r>
              <a:rPr lang="en-US" dirty="0"/>
              <a:t>If another student has an event or technology card close to this period of time, they can read their card, otherwise continue trekking to 1,000 BCE, then 2,000 BCE, </a:t>
            </a:r>
            <a:r>
              <a:rPr lang="en-US" dirty="0" err="1"/>
              <a:t>etc</a:t>
            </a:r>
            <a:r>
              <a:rPr lang="en-US" dirty="0"/>
              <a:t>… stopping along the way to discuss the cards, until 10,000 BCE is reached. </a:t>
            </a:r>
          </a:p>
          <a:p>
            <a:pPr marL="173422" indent="-173422">
              <a:buFont typeface="Arial" panose="020B0604020202020204" pitchFamily="34" charset="0"/>
              <a:buChar char="•"/>
            </a:pPr>
            <a:r>
              <a:rPr lang="en-US" dirty="0"/>
              <a:t>The student with indigenous cultures can then go past this card, where they think that 12,000 BCE would be. </a:t>
            </a:r>
          </a:p>
          <a:p>
            <a:pPr marL="173422" indent="-173422">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68A107EB-C97C-414F-8EAF-47A17252E58A}" type="slidenum">
              <a:rPr lang="en-US" smtClean="0"/>
              <a:t>8</a:t>
            </a:fld>
            <a:endParaRPr lang="en-US"/>
          </a:p>
        </p:txBody>
      </p:sp>
    </p:spTree>
    <p:extLst>
      <p:ext uri="{BB962C8B-B14F-4D97-AF65-F5344CB8AC3E}">
        <p14:creationId xmlns:p14="http://schemas.microsoft.com/office/powerpoint/2010/main" val="3316494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one foot equaling 100 years, how many steps will we take to represent how long Indigenous peoples have lived in this area?</a:t>
            </a:r>
          </a:p>
          <a:p>
            <a:endParaRPr lang="en-US" dirty="0"/>
          </a:p>
          <a:p>
            <a:r>
              <a:rPr lang="en-US" b="1" dirty="0"/>
              <a:t>Let’s go do the activity and return to this slide.</a:t>
            </a:r>
          </a:p>
          <a:p>
            <a:endParaRPr lang="en-US" dirty="0"/>
          </a:p>
          <a:p>
            <a:endParaRPr lang="en-US" dirty="0"/>
          </a:p>
        </p:txBody>
      </p:sp>
      <p:sp>
        <p:nvSpPr>
          <p:cNvPr id="4" name="Slide Number Placeholder 3"/>
          <p:cNvSpPr>
            <a:spLocks noGrp="1"/>
          </p:cNvSpPr>
          <p:nvPr>
            <p:ph type="sldNum" sz="quarter" idx="5"/>
          </p:nvPr>
        </p:nvSpPr>
        <p:spPr/>
        <p:txBody>
          <a:bodyPr/>
          <a:lstStyle/>
          <a:p>
            <a:fld id="{68A107EB-C97C-414F-8EAF-47A17252E58A}" type="slidenum">
              <a:rPr lang="en-US" smtClean="0"/>
              <a:t>9</a:t>
            </a:fld>
            <a:endParaRPr lang="en-US"/>
          </a:p>
        </p:txBody>
      </p:sp>
    </p:spTree>
    <p:extLst>
      <p:ext uri="{BB962C8B-B14F-4D97-AF65-F5344CB8AC3E}">
        <p14:creationId xmlns:p14="http://schemas.microsoft.com/office/powerpoint/2010/main" val="1289582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Post-Activity Discussion: </a:t>
            </a:r>
          </a:p>
          <a:p>
            <a:r>
              <a:rPr lang="en-US" b="1" dirty="0"/>
              <a:t>How long have people lived in the Great Smoky Mountains Region? </a:t>
            </a:r>
          </a:p>
          <a:p>
            <a:endParaRPr lang="en-US" dirty="0"/>
          </a:p>
          <a:p>
            <a:pPr defTabSz="924916">
              <a:defRPr/>
            </a:pPr>
            <a:r>
              <a:rPr lang="en-US" b="1" dirty="0"/>
              <a:t>What about the people that were already here, did they already “settle” the area</a:t>
            </a:r>
            <a:r>
              <a:rPr lang="en-US" dirty="0"/>
              <a:t>? Because of disease, war, destruction of entire villages in the revolutionary era, and the enslavement of indigenous people in the 1600-1700s, much of the area appeared to be uninhabited in the early 1800s when the European “settlers” arrived. After Cherokee removal in the 1830s, only a fraction remained.</a:t>
            </a:r>
          </a:p>
          <a:p>
            <a:endParaRPr lang="en-US" dirty="0"/>
          </a:p>
          <a:p>
            <a:endParaRPr lang="en-US" dirty="0"/>
          </a:p>
          <a:p>
            <a:pPr defTabSz="924916">
              <a:defRPr/>
            </a:pPr>
            <a:r>
              <a:rPr lang="en-US" dirty="0"/>
              <a:t>(CLICK) We know through linguistics and artifacts that Cherokee culture was here for a long time. Recent archeological studies suggest that people have been here at least 14,000 years!</a:t>
            </a:r>
          </a:p>
          <a:p>
            <a:endParaRPr lang="en-US" dirty="0"/>
          </a:p>
          <a:p>
            <a:endParaRPr lang="en-US" dirty="0"/>
          </a:p>
        </p:txBody>
      </p:sp>
      <p:sp>
        <p:nvSpPr>
          <p:cNvPr id="4" name="Slide Number Placeholder 3"/>
          <p:cNvSpPr>
            <a:spLocks noGrp="1"/>
          </p:cNvSpPr>
          <p:nvPr>
            <p:ph type="sldNum" sz="quarter" idx="5"/>
          </p:nvPr>
        </p:nvSpPr>
        <p:spPr/>
        <p:txBody>
          <a:bodyPr/>
          <a:lstStyle/>
          <a:p>
            <a:fld id="{68A107EB-C97C-414F-8EAF-47A17252E58A}" type="slidenum">
              <a:rPr lang="en-US" smtClean="0"/>
              <a:t>10</a:t>
            </a:fld>
            <a:endParaRPr lang="en-US"/>
          </a:p>
        </p:txBody>
      </p:sp>
    </p:spTree>
    <p:extLst>
      <p:ext uri="{BB962C8B-B14F-4D97-AF65-F5344CB8AC3E}">
        <p14:creationId xmlns:p14="http://schemas.microsoft.com/office/powerpoint/2010/main" val="1457758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Science might tell us that people have been here at least 14,000 years, but all cultures each have their own beliefs with different timelines and origin stories.</a:t>
            </a:r>
          </a:p>
          <a:p>
            <a:r>
              <a:rPr lang="en-US" dirty="0"/>
              <a:t>Cherokee call themselves Ani-</a:t>
            </a:r>
            <a:r>
              <a:rPr lang="en-US" dirty="0" err="1"/>
              <a:t>yu</a:t>
            </a:r>
            <a:r>
              <a:rPr lang="en-US" dirty="0"/>
              <a:t>-</a:t>
            </a:r>
            <a:r>
              <a:rPr lang="en-US" dirty="0" err="1"/>
              <a:t>wiya</a:t>
            </a:r>
            <a:r>
              <a:rPr lang="en-US" dirty="0"/>
              <a:t>, “the principal people”, or “first people”. Their stories tell us that they have “always been here”. </a:t>
            </a:r>
          </a:p>
          <a:p>
            <a:endParaRPr lang="en-US" dirty="0"/>
          </a:p>
          <a:p>
            <a:r>
              <a:rPr lang="en-US" dirty="0"/>
              <a:t>While other cultures and people may come and go, they were originally here, and are still here. </a:t>
            </a:r>
          </a:p>
          <a:p>
            <a:endParaRPr lang="en-US" dirty="0"/>
          </a:p>
          <a:p>
            <a:endParaRPr lang="en-US" dirty="0"/>
          </a:p>
          <a:p>
            <a:r>
              <a:rPr lang="en-US" i="1" dirty="0"/>
              <a:t>NPS photo</a:t>
            </a:r>
          </a:p>
        </p:txBody>
      </p:sp>
      <p:sp>
        <p:nvSpPr>
          <p:cNvPr id="4" name="Slide Number Placeholder 3"/>
          <p:cNvSpPr>
            <a:spLocks noGrp="1"/>
          </p:cNvSpPr>
          <p:nvPr>
            <p:ph type="sldNum" sz="quarter" idx="5"/>
          </p:nvPr>
        </p:nvSpPr>
        <p:spPr/>
        <p:txBody>
          <a:bodyPr/>
          <a:lstStyle/>
          <a:p>
            <a:fld id="{68A107EB-C97C-414F-8EAF-47A17252E58A}" type="slidenum">
              <a:rPr lang="en-US" smtClean="0"/>
              <a:t>11</a:t>
            </a:fld>
            <a:endParaRPr lang="en-US"/>
          </a:p>
        </p:txBody>
      </p:sp>
    </p:spTree>
    <p:extLst>
      <p:ext uri="{BB962C8B-B14F-4D97-AF65-F5344CB8AC3E}">
        <p14:creationId xmlns:p14="http://schemas.microsoft.com/office/powerpoint/2010/main" val="485403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49811" lvl="1" indent="-346843">
              <a:buAutoNum type="arabicPeriod"/>
            </a:pPr>
            <a:r>
              <a:rPr lang="en-US" dirty="0">
                <a:ea typeface="+mn-lt"/>
                <a:cs typeface="+mn-lt"/>
              </a:rPr>
              <a:t>Why does the timeline look the way it does? Why are there more cards concentrated at certain points? </a:t>
            </a:r>
            <a:endParaRPr lang="en-US" dirty="0"/>
          </a:p>
          <a:p>
            <a:pPr marL="549811" lvl="1" indent="-346843">
              <a:buAutoNum type="arabicPeriod"/>
            </a:pPr>
            <a:r>
              <a:rPr lang="en-US" dirty="0">
                <a:ea typeface="+mn-lt"/>
                <a:cs typeface="+mn-lt"/>
              </a:rPr>
              <a:t>Did anything you saw in this activity surprise you?</a:t>
            </a:r>
            <a:endParaRPr lang="en-US" dirty="0"/>
          </a:p>
          <a:p>
            <a:pPr marL="549811" lvl="1" indent="-346843">
              <a:buAutoNum type="arabicPeriod"/>
            </a:pPr>
            <a:r>
              <a:rPr lang="en-US" dirty="0">
                <a:ea typeface="+mn-lt"/>
                <a:cs typeface="+mn-lt"/>
              </a:rPr>
              <a:t>What are some of the important innovations you learned about in the timeline? How do you think these developments changed the course of history? </a:t>
            </a:r>
          </a:p>
          <a:p>
            <a:pPr marL="549811" lvl="1" indent="-346843">
              <a:buAutoNum type="arabicPeriod"/>
            </a:pPr>
            <a:endParaRPr lang="en-US" dirty="0">
              <a:ea typeface="+mn-lt"/>
              <a:cs typeface="+mn-lt"/>
            </a:endParaRPr>
          </a:p>
          <a:p>
            <a:endParaRPr lang="en-US" dirty="0"/>
          </a:p>
        </p:txBody>
      </p:sp>
      <p:sp>
        <p:nvSpPr>
          <p:cNvPr id="4" name="Slide Number Placeholder 3"/>
          <p:cNvSpPr>
            <a:spLocks noGrp="1"/>
          </p:cNvSpPr>
          <p:nvPr>
            <p:ph type="sldNum" sz="quarter" idx="5"/>
          </p:nvPr>
        </p:nvSpPr>
        <p:spPr/>
        <p:txBody>
          <a:bodyPr/>
          <a:lstStyle/>
          <a:p>
            <a:fld id="{68A107EB-C97C-414F-8EAF-47A17252E58A}" type="slidenum">
              <a:rPr lang="en-US" smtClean="0"/>
              <a:t>12</a:t>
            </a:fld>
            <a:endParaRPr lang="en-US"/>
          </a:p>
        </p:txBody>
      </p:sp>
    </p:spTree>
    <p:extLst>
      <p:ext uri="{BB962C8B-B14F-4D97-AF65-F5344CB8AC3E}">
        <p14:creationId xmlns:p14="http://schemas.microsoft.com/office/powerpoint/2010/main" val="42331451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23233" lvl="1" indent="-520265">
              <a:buFont typeface="+mj-lt"/>
              <a:buAutoNum type="arabicPeriod" startAt="4"/>
            </a:pPr>
            <a:r>
              <a:rPr lang="en-US" b="1" dirty="0">
                <a:ea typeface="+mn-lt"/>
                <a:cs typeface="Calibri" panose="020F0502020204030204" pitchFamily="34" charset="0"/>
              </a:rPr>
              <a:t>What are some of the important innovations you learned about in the timeline? How do you think these developments changed the course of history? Are there others you can think of?</a:t>
            </a:r>
          </a:p>
          <a:p>
            <a:pPr marL="723233" lvl="1" indent="-520265">
              <a:buFont typeface="+mj-lt"/>
              <a:buAutoNum type="arabicPeriod" startAt="4"/>
            </a:pPr>
            <a:r>
              <a:rPr lang="en-US" b="1" dirty="0">
                <a:cs typeface="Calibri" panose="020F0502020204030204" pitchFamily="34" charset="0"/>
              </a:rPr>
              <a:t>What events would you put on your own timeline? Your ancestors? Your community? • </a:t>
            </a:r>
          </a:p>
          <a:p>
            <a:pPr marL="723233" lvl="1" indent="-520265">
              <a:buFont typeface="+mj-lt"/>
              <a:buAutoNum type="arabicPeriod" startAt="4"/>
            </a:pPr>
            <a:r>
              <a:rPr lang="en-US" b="1" dirty="0">
                <a:cs typeface="Calibri" panose="020F0502020204030204" pitchFamily="34" charset="0"/>
              </a:rPr>
              <a:t>Is there a technology you use daily? Do you know its history? </a:t>
            </a:r>
            <a:endParaRPr lang="en-US" b="1" dirty="0">
              <a:ea typeface="+mn-lt"/>
              <a:cs typeface="Calibri" panose="020F0502020204030204" pitchFamily="34" charset="0"/>
            </a:endParaRPr>
          </a:p>
          <a:p>
            <a:pPr marL="549811" lvl="1" indent="-346843">
              <a:buAutoNum type="arabicPeriod"/>
            </a:pPr>
            <a:endParaRPr lang="en-US" dirty="0">
              <a:ea typeface="+mn-lt"/>
              <a:cs typeface="+mn-lt"/>
            </a:endParaRPr>
          </a:p>
          <a:p>
            <a:endParaRPr lang="en-US" dirty="0"/>
          </a:p>
        </p:txBody>
      </p:sp>
      <p:sp>
        <p:nvSpPr>
          <p:cNvPr id="4" name="Slide Number Placeholder 3"/>
          <p:cNvSpPr>
            <a:spLocks noGrp="1"/>
          </p:cNvSpPr>
          <p:nvPr>
            <p:ph type="sldNum" sz="quarter" idx="5"/>
          </p:nvPr>
        </p:nvSpPr>
        <p:spPr/>
        <p:txBody>
          <a:bodyPr/>
          <a:lstStyle/>
          <a:p>
            <a:fld id="{68A107EB-C97C-414F-8EAF-47A17252E58A}" type="slidenum">
              <a:rPr lang="en-US" smtClean="0"/>
              <a:t>13</a:t>
            </a:fld>
            <a:endParaRPr lang="en-US"/>
          </a:p>
        </p:txBody>
      </p:sp>
    </p:spTree>
    <p:extLst>
      <p:ext uri="{BB962C8B-B14F-4D97-AF65-F5344CB8AC3E}">
        <p14:creationId xmlns:p14="http://schemas.microsoft.com/office/powerpoint/2010/main" val="22903738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a:p>
            <a:pPr algn="l"/>
            <a:r>
              <a:rPr lang="en-US" sz="2000" dirty="0">
                <a:latin typeface="Calibri" panose="020F0502020204030204" pitchFamily="34" charset="0"/>
                <a:ea typeface="+mn-lt"/>
                <a:cs typeface="Calibri" panose="020F0502020204030204" pitchFamily="34" charset="0"/>
              </a:rPr>
              <a:t>What does history tell us?</a:t>
            </a:r>
            <a:endParaRPr lang="en-US" sz="2000" dirty="0">
              <a:latin typeface="Calibri" panose="020F0502020204030204" pitchFamily="34" charset="0"/>
              <a:cs typeface="Calibri" panose="020F0502020204030204" pitchFamily="34" charset="0"/>
            </a:endParaRPr>
          </a:p>
          <a:p>
            <a:pPr>
              <a:lnSpc>
                <a:spcPct val="150000"/>
              </a:lnSpc>
            </a:pPr>
            <a:endParaRPr lang="en-US" sz="1800" dirty="0">
              <a:latin typeface="Calibri" panose="020F0502020204030204" pitchFamily="34" charset="0"/>
              <a:cs typeface="Calibri" panose="020F0502020204030204" pitchFamily="34" charset="0"/>
            </a:endParaRPr>
          </a:p>
          <a:p>
            <a:pPr>
              <a:lnSpc>
                <a:spcPct val="150000"/>
              </a:lnSpc>
            </a:pPr>
            <a:r>
              <a:rPr lang="en-US" b="0" dirty="0">
                <a:latin typeface="Calibri" panose="020F0502020204030204" pitchFamily="34" charset="0"/>
                <a:cs typeface="Calibri" panose="020F0502020204030204" pitchFamily="34" charset="0"/>
              </a:rPr>
              <a:t>History can be very different depending on the perspective from which it is told. </a:t>
            </a:r>
          </a:p>
          <a:p>
            <a:pPr>
              <a:lnSpc>
                <a:spcPct val="150000"/>
              </a:lnSpc>
            </a:pPr>
            <a:endParaRPr lang="en-US" b="0" dirty="0">
              <a:latin typeface="Calibri" panose="020F0502020204030204" pitchFamily="34" charset="0"/>
              <a:cs typeface="Calibri" panose="020F0502020204030204" pitchFamily="34" charset="0"/>
            </a:endParaRPr>
          </a:p>
          <a:p>
            <a:pPr>
              <a:lnSpc>
                <a:spcPct val="150000"/>
              </a:lnSpc>
            </a:pPr>
            <a:r>
              <a:rPr lang="en-US" b="0" dirty="0">
                <a:latin typeface="Calibri" panose="020F0502020204030204" pitchFamily="34" charset="0"/>
                <a:cs typeface="Calibri" panose="020F0502020204030204" pitchFamily="34" charset="0"/>
              </a:rPr>
              <a:t>Why do you think this is the case? Can you think of examples? (Example: revolutionary war story – perspectives are different for United States, Britain, and the Cherokee. Some benefitted and others didn’t. Our history books favor the US revolutionary story, with “victories” likely different from those for the Cherokee or British.)</a:t>
            </a:r>
          </a:p>
          <a:p>
            <a:endParaRPr lang="en-US" dirty="0"/>
          </a:p>
          <a:p>
            <a:endParaRPr lang="en-US" dirty="0"/>
          </a:p>
          <a:p>
            <a:endParaRPr lang="en-US" dirty="0"/>
          </a:p>
          <a:p>
            <a:endParaRPr lang="en-US" dirty="0"/>
          </a:p>
          <a:p>
            <a:r>
              <a:rPr lang="en-US" dirty="0"/>
              <a:t>Photo: </a:t>
            </a:r>
            <a:r>
              <a:rPr lang="en-US" dirty="0" err="1"/>
              <a:t>Sochan</a:t>
            </a:r>
            <a:endParaRPr lang="en-US" dirty="0"/>
          </a:p>
        </p:txBody>
      </p:sp>
      <p:sp>
        <p:nvSpPr>
          <p:cNvPr id="4" name="Slide Number Placeholder 3"/>
          <p:cNvSpPr>
            <a:spLocks noGrp="1"/>
          </p:cNvSpPr>
          <p:nvPr>
            <p:ph type="sldNum" sz="quarter" idx="5"/>
          </p:nvPr>
        </p:nvSpPr>
        <p:spPr/>
        <p:txBody>
          <a:bodyPr/>
          <a:lstStyle/>
          <a:p>
            <a:fld id="{68A107EB-C97C-414F-8EAF-47A17252E58A}" type="slidenum">
              <a:rPr lang="en-US" smtClean="0"/>
              <a:t>14</a:t>
            </a:fld>
            <a:endParaRPr lang="en-US"/>
          </a:p>
        </p:txBody>
      </p:sp>
    </p:spTree>
    <p:extLst>
      <p:ext uri="{BB962C8B-B14F-4D97-AF65-F5344CB8AC3E}">
        <p14:creationId xmlns:p14="http://schemas.microsoft.com/office/powerpoint/2010/main" val="333186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often think of history as events recorded or written down. However, in many cultures, stories of the past are passed down orally from one generation to the next. Historians, archeologists, and anthropologists are not always present at the time periods they are studying, so how do they piece together history? </a:t>
            </a:r>
          </a:p>
          <a:p>
            <a:r>
              <a:rPr lang="en-US" dirty="0"/>
              <a:t>What clues help us to understand people and events in the past?</a:t>
            </a:r>
          </a:p>
          <a:p>
            <a:endParaRPr lang="en-US" dirty="0"/>
          </a:p>
          <a:p>
            <a:endParaRPr lang="en-US" dirty="0"/>
          </a:p>
          <a:p>
            <a:r>
              <a:rPr lang="en-US" i="1" dirty="0"/>
              <a:t>Photo credit: Basket – Rivercane, by B., Cherokee. BIA. PD</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8A107EB-C97C-414F-8EAF-47A17252E58A}" type="slidenum">
              <a:rPr lang="en-US" smtClean="0"/>
              <a:t>15</a:t>
            </a:fld>
            <a:endParaRPr lang="en-US"/>
          </a:p>
        </p:txBody>
      </p:sp>
    </p:spTree>
    <p:extLst>
      <p:ext uri="{BB962C8B-B14F-4D97-AF65-F5344CB8AC3E}">
        <p14:creationId xmlns:p14="http://schemas.microsoft.com/office/powerpoint/2010/main" val="26554655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r>
              <a:rPr lang="en-US" dirty="0">
                <a:solidFill>
                  <a:srgbClr val="FFFFFF"/>
                </a:solidFill>
              </a:rPr>
              <a:t>In 2010, Cherokee students from the Snowbird community helped to excavate an ancestral house in the Park. </a:t>
            </a:r>
          </a:p>
          <a:p>
            <a:pPr>
              <a:lnSpc>
                <a:spcPct val="100000"/>
              </a:lnSpc>
            </a:pPr>
            <a:endParaRPr lang="en-US" dirty="0">
              <a:solidFill>
                <a:srgbClr val="FFFFFF"/>
              </a:solidFill>
            </a:endParaRPr>
          </a:p>
          <a:p>
            <a:pPr>
              <a:lnSpc>
                <a:spcPct val="100000"/>
              </a:lnSpc>
            </a:pPr>
            <a:r>
              <a:rPr lang="en-US" dirty="0">
                <a:solidFill>
                  <a:srgbClr val="FFFFFF"/>
                </a:solidFill>
              </a:rPr>
              <a:t>Dated to the </a:t>
            </a:r>
            <a:r>
              <a:rPr lang="en-US" dirty="0" err="1">
                <a:solidFill>
                  <a:srgbClr val="FFFFFF"/>
                </a:solidFill>
              </a:rPr>
              <a:t>Mississippean</a:t>
            </a:r>
            <a:r>
              <a:rPr lang="en-US" dirty="0">
                <a:solidFill>
                  <a:srgbClr val="FFFFFF"/>
                </a:solidFill>
              </a:rPr>
              <a:t> period (CE 1000-1350), it allowed first-hand observation of the community lifestyle, with a structure carbon-dated to CE 970. It appeared to be a small village, away from the larger “mound” towns. </a:t>
            </a:r>
          </a:p>
          <a:p>
            <a:pPr>
              <a:lnSpc>
                <a:spcPct val="100000"/>
              </a:lnSpc>
            </a:pPr>
            <a:endParaRPr lang="en-US" dirty="0">
              <a:solidFill>
                <a:srgbClr val="FFFFFF"/>
              </a:solidFill>
            </a:endParaRPr>
          </a:p>
          <a:p>
            <a:pPr>
              <a:lnSpc>
                <a:spcPct val="100000"/>
              </a:lnSpc>
            </a:pPr>
            <a:r>
              <a:rPr lang="en-US" dirty="0">
                <a:solidFill>
                  <a:srgbClr val="FFFFFF"/>
                </a:solidFill>
              </a:rPr>
              <a:t>Items found included tools, ceramic vessels, plant grinding materials, and even a gaming stone (</a:t>
            </a:r>
            <a:r>
              <a:rPr lang="en-US" dirty="0" err="1">
                <a:solidFill>
                  <a:srgbClr val="FFFFFF"/>
                </a:solidFill>
              </a:rPr>
              <a:t>chunkey</a:t>
            </a:r>
            <a:r>
              <a:rPr lang="en-US" dirty="0">
                <a:solidFill>
                  <a:srgbClr val="FFFFFF"/>
                </a:solidFill>
              </a:rPr>
              <a:t>).</a:t>
            </a:r>
          </a:p>
          <a:p>
            <a:endParaRPr lang="en-US" dirty="0"/>
          </a:p>
        </p:txBody>
      </p:sp>
      <p:sp>
        <p:nvSpPr>
          <p:cNvPr id="4" name="Slide Number Placeholder 3"/>
          <p:cNvSpPr>
            <a:spLocks noGrp="1"/>
          </p:cNvSpPr>
          <p:nvPr>
            <p:ph type="sldNum" sz="quarter" idx="5"/>
          </p:nvPr>
        </p:nvSpPr>
        <p:spPr/>
        <p:txBody>
          <a:bodyPr/>
          <a:lstStyle/>
          <a:p>
            <a:fld id="{68A107EB-C97C-414F-8EAF-47A17252E58A}" type="slidenum">
              <a:rPr lang="en-US" smtClean="0"/>
              <a:t>16</a:t>
            </a:fld>
            <a:endParaRPr lang="en-US"/>
          </a:p>
        </p:txBody>
      </p:sp>
    </p:spTree>
    <p:extLst>
      <p:ext uri="{BB962C8B-B14F-4D97-AF65-F5344CB8AC3E}">
        <p14:creationId xmlns:p14="http://schemas.microsoft.com/office/powerpoint/2010/main" val="3354875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87951" lvl="1"/>
            <a:r>
              <a:rPr lang="en-US" b="1" dirty="0">
                <a:ea typeface="+mn-lt"/>
                <a:cs typeface="+mn-lt"/>
              </a:rPr>
              <a:t>What do you think the Cherokee “Mother town” known as Kituwah would have been like in the past? Research early Cherokee villages and draw a model of what you may see there if you could go back in time. </a:t>
            </a:r>
          </a:p>
          <a:p>
            <a:pPr marL="387951" lvl="1"/>
            <a:endParaRPr lang="en-US" b="1" dirty="0"/>
          </a:p>
          <a:p>
            <a:pPr marL="387951" lvl="1"/>
            <a:r>
              <a:rPr lang="en-US" b="1" dirty="0">
                <a:ea typeface="+mn-lt"/>
                <a:cs typeface="+mn-lt"/>
              </a:rPr>
              <a:t>Create a timeline of your family’s history. What are the important events? How far back in time could you place known people or events? </a:t>
            </a:r>
          </a:p>
          <a:p>
            <a:pPr marL="387951" lvl="1"/>
            <a:endParaRPr lang="en-US" b="1" dirty="0">
              <a:ea typeface="+mn-lt"/>
              <a:cs typeface="+mn-lt"/>
            </a:endParaRPr>
          </a:p>
          <a:p>
            <a:pPr marL="387951" lvl="1"/>
            <a:r>
              <a:rPr lang="en-US" b="1" dirty="0">
                <a:ea typeface="+mn-lt"/>
                <a:cs typeface="+mn-lt"/>
              </a:rPr>
              <a:t>Research the cultural resources that you can visit at the Great Smoky Mountains National Park. What time period on the timeline would those structures or artifacts be placed? </a:t>
            </a:r>
          </a:p>
          <a:p>
            <a:endParaRPr lang="en-US" dirty="0"/>
          </a:p>
        </p:txBody>
      </p:sp>
      <p:sp>
        <p:nvSpPr>
          <p:cNvPr id="4" name="Slide Number Placeholder 3"/>
          <p:cNvSpPr>
            <a:spLocks noGrp="1"/>
          </p:cNvSpPr>
          <p:nvPr>
            <p:ph type="sldNum" sz="quarter" idx="5"/>
          </p:nvPr>
        </p:nvSpPr>
        <p:spPr/>
        <p:txBody>
          <a:bodyPr/>
          <a:lstStyle/>
          <a:p>
            <a:fld id="{68A107EB-C97C-414F-8EAF-47A17252E58A}" type="slidenum">
              <a:rPr lang="en-US" smtClean="0"/>
              <a:t>17</a:t>
            </a:fld>
            <a:endParaRPr lang="en-US"/>
          </a:p>
        </p:txBody>
      </p:sp>
    </p:spTree>
    <p:extLst>
      <p:ext uri="{BB962C8B-B14F-4D97-AF65-F5344CB8AC3E}">
        <p14:creationId xmlns:p14="http://schemas.microsoft.com/office/powerpoint/2010/main" val="3298398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Thanks to: </a:t>
            </a:r>
          </a:p>
          <a:p>
            <a:r>
              <a:rPr lang="en-US" i="1" dirty="0">
                <a:solidFill>
                  <a:schemeClr val="bg1"/>
                </a:solidFill>
                <a:latin typeface="Gill Sans MT" panose="020B0502020104020203" pitchFamily="34" charset="0"/>
              </a:rPr>
              <a:t>Museum of Cherokee Indian</a:t>
            </a:r>
          </a:p>
          <a:p>
            <a:r>
              <a:rPr lang="en-US" i="1" dirty="0">
                <a:solidFill>
                  <a:schemeClr val="bg1"/>
                </a:solidFill>
                <a:latin typeface="Gill Sans MT" panose="020B0502020104020203" pitchFamily="34" charset="0"/>
              </a:rPr>
              <a:t>NC DNCR</a:t>
            </a:r>
          </a:p>
          <a:p>
            <a:r>
              <a:rPr lang="en-US" i="1" dirty="0">
                <a:solidFill>
                  <a:schemeClr val="bg1"/>
                </a:solidFill>
                <a:latin typeface="Gill Sans MT" panose="020B0502020104020203" pitchFamily="34" charset="0"/>
              </a:rPr>
              <a:t>EBCI Tribal Historic Preservation Office </a:t>
            </a:r>
            <a:endParaRPr lang="en-US" i="1" dirty="0"/>
          </a:p>
          <a:p>
            <a:r>
              <a:rPr lang="en-US" i="1" dirty="0">
                <a:solidFill>
                  <a:schemeClr val="bg1"/>
                </a:solidFill>
                <a:latin typeface="Gill Sans MT" panose="020B0502020104020203" pitchFamily="34" charset="0"/>
              </a:rPr>
              <a:t>NC Archaeological Society</a:t>
            </a:r>
          </a:p>
          <a:p>
            <a:r>
              <a:rPr lang="en-US" i="1" dirty="0">
                <a:solidFill>
                  <a:schemeClr val="bg1"/>
                </a:solidFill>
                <a:latin typeface="Gill Sans MT" panose="020B0502020104020203" pitchFamily="34" charset="0"/>
              </a:rPr>
              <a:t>Intrigue of the Past: North Carolina’s First Peoples: UNC Chapel Hill </a:t>
            </a:r>
          </a:p>
          <a:p>
            <a:endParaRPr lang="en-US" i="1" dirty="0"/>
          </a:p>
          <a:p>
            <a:endParaRPr lang="en-US" i="1" dirty="0"/>
          </a:p>
          <a:p>
            <a:r>
              <a:rPr lang="en-US" i="1" dirty="0"/>
              <a:t>Photo of Mingus Mill in Great Smoky Mountain National Park by Robert </a:t>
            </a:r>
            <a:r>
              <a:rPr lang="en-US" i="1" dirty="0" err="1"/>
              <a:t>Crootof</a:t>
            </a:r>
            <a:r>
              <a:rPr lang="en-US" i="1" dirty="0"/>
              <a:t>, NPS usage. </a:t>
            </a:r>
          </a:p>
        </p:txBody>
      </p:sp>
      <p:sp>
        <p:nvSpPr>
          <p:cNvPr id="4" name="Slide Number Placeholder 3"/>
          <p:cNvSpPr>
            <a:spLocks noGrp="1"/>
          </p:cNvSpPr>
          <p:nvPr>
            <p:ph type="sldNum" sz="quarter" idx="5"/>
          </p:nvPr>
        </p:nvSpPr>
        <p:spPr/>
        <p:txBody>
          <a:bodyPr/>
          <a:lstStyle/>
          <a:p>
            <a:fld id="{68A107EB-C97C-414F-8EAF-47A17252E58A}" type="slidenum">
              <a:rPr lang="en-US" smtClean="0"/>
              <a:t>18</a:t>
            </a:fld>
            <a:endParaRPr lang="en-US"/>
          </a:p>
        </p:txBody>
      </p:sp>
    </p:spTree>
    <p:extLst>
      <p:ext uri="{BB962C8B-B14F-4D97-AF65-F5344CB8AC3E}">
        <p14:creationId xmlns:p14="http://schemas.microsoft.com/office/powerpoint/2010/main" val="3792416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5/22/2026</a:t>
            </a:fld>
            <a:endParaRPr lang="en-US"/>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122462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5/22/2026</a:t>
            </a:fld>
            <a:endParaRPr lang="en-US"/>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118099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5/22/2026</a:t>
            </a:fld>
            <a:endParaRPr lang="en-US"/>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771659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5/22/2026</a:t>
            </a:fld>
            <a:endParaRPr lang="en-US"/>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444228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5/22/2026</a:t>
            </a:fld>
            <a:endParaRPr lang="en-US"/>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974630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5/22/2026</a:t>
            </a:fld>
            <a:endParaRPr lang="en-US"/>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904189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5/22/2026</a:t>
            </a:fld>
            <a:endParaRPr lang="en-US"/>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231901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5/22/2026</a:t>
            </a:fld>
            <a:endParaRPr lang="en-US"/>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764873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5/22/2026</a:t>
            </a:fld>
            <a:endParaRPr lang="en-US"/>
          </a:p>
        </p:txBody>
      </p:sp>
      <p:sp>
        <p:nvSpPr>
          <p:cNvPr id="6" name="Footer Placeholder 5"/>
          <p:cNvSpPr>
            <a:spLocks noGrp="1"/>
          </p:cNvSpPr>
          <p:nvPr>
            <p:ph type="ftr" sz="quarter" idx="11"/>
          </p:nvPr>
        </p:nvSpPr>
        <p:spPr>
          <a:xfrm>
            <a:off x="1097279" y="6446838"/>
            <a:ext cx="6818262" cy="365125"/>
          </a:xfrm>
        </p:spPr>
        <p:txBody>
          <a:bodyPr/>
          <a:lstStyle/>
          <a:p>
            <a:pPr algn="l"/>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637708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5/22/2026</a:t>
            </a:fld>
            <a:endParaRPr lang="en-US"/>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622802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5/22/2026</a:t>
            </a:fld>
            <a:endParaRPr lang="en-US"/>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713508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5/22/2026</a:t>
            </a:fld>
            <a:endParaRPr lang="en-US"/>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574972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25" r:id="rId6"/>
    <p:sldLayoutId id="2147483721" r:id="rId7"/>
    <p:sldLayoutId id="2147483722" r:id="rId8"/>
    <p:sldLayoutId id="2147483723" r:id="rId9"/>
    <p:sldLayoutId id="2147483724" r:id="rId10"/>
    <p:sldLayoutId id="2147483726" r:id="rId11"/>
  </p:sldLayoutIdLst>
  <p:hf sldNum="0" hdr="0" ftr="0" dt="0"/>
  <p:txStyles>
    <p:title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10" Type="http://schemas.microsoft.com/office/2007/relationships/hdphoto" Target="../media/hdphoto2.wdp"/><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4.wdp"/></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7.sv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7.sv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png"/><Relationship Id="rId5" Type="http://schemas.microsoft.com/office/2007/relationships/hdphoto" Target="../media/hdphoto5.wdp"/><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microsoft.com/office/2007/relationships/hdphoto" Target="../media/hdphoto6.wdp"/><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7.svg"/><Relationship Id="rId5" Type="http://schemas.microsoft.com/office/2007/relationships/hdphoto" Target="../media/hdphoto7.wdp"/><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7" Type="http://schemas.microsoft.com/office/2007/relationships/hdphoto" Target="../media/hdphoto2.wdp"/><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Group 5" descr="Mingus Mill in Great Smoky Mountains National Park. ">
            <a:extLst>
              <a:ext uri="{FF2B5EF4-FFF2-40B4-BE49-F238E27FC236}">
                <a16:creationId xmlns:a16="http://schemas.microsoft.com/office/drawing/2014/main" id="{8903DA0A-9D50-15EC-C36E-A95B9A6F7F95}"/>
              </a:ext>
            </a:extLst>
          </p:cNvPr>
          <p:cNvGrpSpPr/>
          <p:nvPr/>
        </p:nvGrpSpPr>
        <p:grpSpPr>
          <a:xfrm>
            <a:off x="-42" y="0"/>
            <a:ext cx="12833725" cy="6937384"/>
            <a:chOff x="-42" y="0"/>
            <a:chExt cx="12833725" cy="6937384"/>
          </a:xfrm>
        </p:grpSpPr>
        <p:pic>
          <p:nvPicPr>
            <p:cNvPr id="3" name="Picture 2" descr="Mingus Mill in GRSMNP&#10;&#10;Description automatically generated">
              <a:extLst>
                <a:ext uri="{FF2B5EF4-FFF2-40B4-BE49-F238E27FC236}">
                  <a16:creationId xmlns:a16="http://schemas.microsoft.com/office/drawing/2014/main" id="{FDFF03A2-57A7-4BB8-B793-C7530EC34B74}"/>
                </a:ext>
                <a:ext uri="{C183D7F6-B498-43B3-948B-1728B52AA6E4}">
                  <adec:decorative xmlns:adec="http://schemas.microsoft.com/office/drawing/2017/decorative" val="0"/>
                </a:ext>
              </a:extLst>
            </p:cNvPr>
            <p:cNvPicPr>
              <a:picLocks noChangeAspect="1"/>
            </p:cNvPicPr>
            <p:nvPr/>
          </p:nvPicPr>
          <p:blipFill rotWithShape="1">
            <a:blip r:embed="rId3">
              <a:duotone>
                <a:prstClr val="black"/>
                <a:srgbClr val="D9C3A5">
                  <a:tint val="50000"/>
                  <a:satMod val="180000"/>
                </a:srgbClr>
              </a:duoton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t="15413"/>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7DC06E43-E8F6-4963-BF3A-F40D67067C15}"/>
                </a:ext>
                <a:ext uri="{C183D7F6-B498-43B3-948B-1728B52AA6E4}">
                  <adec:decorative xmlns:adec="http://schemas.microsoft.com/office/drawing/2017/decorative" val="0"/>
                </a:ext>
              </a:extLst>
            </p:cNvPr>
            <p:cNvSpPr/>
            <p:nvPr/>
          </p:nvSpPr>
          <p:spPr>
            <a:xfrm>
              <a:off x="0" y="0"/>
              <a:ext cx="9231086" cy="6857990"/>
            </a:xfrm>
            <a:prstGeom prst="rect">
              <a:avLst/>
            </a:prstGeom>
            <a:gradFill>
              <a:gsLst>
                <a:gs pos="54000">
                  <a:schemeClr val="bg1">
                    <a:lumMod val="50000"/>
                    <a:alpha val="44000"/>
                  </a:schemeClr>
                </a:gs>
                <a:gs pos="0">
                  <a:schemeClr val="accent1">
                    <a:lumMod val="5000"/>
                    <a:lumOff val="95000"/>
                    <a:alpha val="0"/>
                  </a:schemeClr>
                </a:gs>
                <a:gs pos="9000">
                  <a:srgbClr val="BCBBB8">
                    <a:alpha val="0"/>
                  </a:srgbClr>
                </a:gs>
                <a:gs pos="77000">
                  <a:srgbClr val="404040">
                    <a:alpha val="42000"/>
                  </a:srgbClr>
                </a:gs>
                <a:gs pos="94000">
                  <a:schemeClr val="tx1">
                    <a:alpha val="69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Mingus Mill in GRSMNP&#10;&#10;Description automatically generated">
              <a:extLst>
                <a:ext uri="{FF2B5EF4-FFF2-40B4-BE49-F238E27FC236}">
                  <a16:creationId xmlns:a16="http://schemas.microsoft.com/office/drawing/2014/main" id="{A80B70C0-C5D3-4678-BF3A-4C1E955C1092}"/>
                </a:ext>
                <a:ext uri="{C183D7F6-B498-43B3-948B-1728B52AA6E4}">
                  <adec:decorative xmlns:adec="http://schemas.microsoft.com/office/drawing/2017/decorative" val="0"/>
                </a:ext>
              </a:extLst>
            </p:cNvPr>
            <p:cNvPicPr>
              <a:picLocks noChangeAspect="1"/>
            </p:cNvPicPr>
            <p:nvPr/>
          </p:nvPicPr>
          <p:blipFill rotWithShape="1">
            <a:blip r:embed="rId5">
              <a:alphaModFix amt="50000"/>
              <a:extLst>
                <a:ext uri="{28A0092B-C50C-407E-A947-70E740481C1C}">
                  <a14:useLocalDpi xmlns:a14="http://schemas.microsoft.com/office/drawing/2010/main" val="0"/>
                </a:ext>
              </a:extLst>
            </a:blip>
            <a:srcRect t="15413" r="41905"/>
            <a:stretch/>
          </p:blipFill>
          <p:spPr>
            <a:xfrm>
              <a:off x="-1" y="10"/>
              <a:ext cx="7082971" cy="6857990"/>
            </a:xfrm>
            <a:prstGeom prst="rect">
              <a:avLst/>
            </a:prstGeom>
            <a:effectLst>
              <a:softEdge rad="215900"/>
            </a:effectLst>
          </p:spPr>
        </p:pic>
        <p:pic>
          <p:nvPicPr>
            <p:cNvPr id="11" name="Picture 10" descr="Mingus Mill in Great Smoky Mountains National Park. The photo has been altered to be pixelated. &#10;&#10;">
              <a:extLst>
                <a:ext uri="{FF2B5EF4-FFF2-40B4-BE49-F238E27FC236}">
                  <a16:creationId xmlns:a16="http://schemas.microsoft.com/office/drawing/2014/main" id="{E767E8F6-8A57-46A3-A078-891E34A5E83D}"/>
                </a:ext>
                <a:ext uri="{C183D7F6-B498-43B3-948B-1728B52AA6E4}">
                  <adec:decorative xmlns:adec="http://schemas.microsoft.com/office/drawing/2017/decorative" val="0"/>
                </a:ext>
              </a:extLst>
            </p:cNvPr>
            <p:cNvPicPr>
              <a:picLocks noChangeAspect="1"/>
            </p:cNvPicPr>
            <p:nvPr/>
          </p:nvPicPr>
          <p:blipFill rotWithShape="1">
            <a:blip r:embed="rId6">
              <a:extLst>
                <a:ext uri="{BEBA8EAE-BF5A-486C-A8C5-ECC9F3942E4B}">
                  <a14:imgProps xmlns:a14="http://schemas.microsoft.com/office/drawing/2010/main">
                    <a14:imgLayer r:embed="rId4">
                      <a14:imgEffect>
                        <a14:artisticCutout numberOfShades="6"/>
                      </a14:imgEffect>
                    </a14:imgLayer>
                  </a14:imgProps>
                </a:ext>
                <a:ext uri="{28A0092B-C50C-407E-A947-70E740481C1C}">
                  <a14:useLocalDpi xmlns:a14="http://schemas.microsoft.com/office/drawing/2010/main" val="0"/>
                </a:ext>
              </a:extLst>
            </a:blip>
            <a:srcRect t="15413" r="-5263"/>
            <a:stretch/>
          </p:blipFill>
          <p:spPr>
            <a:xfrm>
              <a:off x="-42" y="76200"/>
              <a:ext cx="12833725" cy="6857990"/>
            </a:xfrm>
            <a:prstGeom prst="rect">
              <a:avLst/>
            </a:prstGeom>
            <a:effectLst>
              <a:softEdge rad="25400"/>
            </a:effectLst>
          </p:spPr>
        </p:pic>
        <p:pic>
          <p:nvPicPr>
            <p:cNvPr id="15" name="Picture 14" descr="Mingus Mill in GRSMNP&#10;&#10;">
              <a:extLst>
                <a:ext uri="{FF2B5EF4-FFF2-40B4-BE49-F238E27FC236}">
                  <a16:creationId xmlns:a16="http://schemas.microsoft.com/office/drawing/2014/main" id="{495FF625-2251-4B78-87B3-D1B08120B35D}"/>
                </a:ext>
                <a:ext uri="{C183D7F6-B498-43B3-948B-1728B52AA6E4}">
                  <adec:decorative xmlns:adec="http://schemas.microsoft.com/office/drawing/2017/decorative" val="0"/>
                </a:ext>
              </a:extLst>
            </p:cNvPr>
            <p:cNvPicPr>
              <a:picLocks noChangeAspect="1"/>
            </p:cNvPicPr>
            <p:nvPr/>
          </p:nvPicPr>
          <p:blipFill rotWithShape="1">
            <a:blip r:embed="rId7">
              <a:extLst>
                <a:ext uri="{BEBA8EAE-BF5A-486C-A8C5-ECC9F3942E4B}">
                  <a14:imgProps xmlns:a14="http://schemas.microsoft.com/office/drawing/2010/main">
                    <a14:imgLayer r:embed="rId4">
                      <a14:imgEffect>
                        <a14:artisticCutout numberOfShades="6"/>
                      </a14:imgEffect>
                      <a14:imgEffect>
                        <a14:saturation sat="33000"/>
                      </a14:imgEffect>
                    </a14:imgLayer>
                  </a14:imgProps>
                </a:ext>
                <a:ext uri="{28A0092B-C50C-407E-A947-70E740481C1C}">
                  <a14:useLocalDpi xmlns:a14="http://schemas.microsoft.com/office/drawing/2010/main" val="0"/>
                </a:ext>
              </a:extLst>
            </a:blip>
            <a:srcRect l="52936" t="15413" r="-5263"/>
            <a:stretch/>
          </p:blipFill>
          <p:spPr>
            <a:xfrm>
              <a:off x="6509327" y="79394"/>
              <a:ext cx="6216315" cy="6857990"/>
            </a:xfrm>
            <a:prstGeom prst="rect">
              <a:avLst/>
            </a:prstGeom>
            <a:effectLst>
              <a:softEdge rad="25400"/>
            </a:effectLst>
          </p:spPr>
        </p:pic>
        <p:sp>
          <p:nvSpPr>
            <p:cNvPr id="2" name="Rectangle 1">
              <a:extLst>
                <a:ext uri="{FF2B5EF4-FFF2-40B4-BE49-F238E27FC236}">
                  <a16:creationId xmlns:a16="http://schemas.microsoft.com/office/drawing/2014/main" id="{CCEC967B-9A35-4B02-A20E-BA5134576E86}"/>
                </a:ext>
                <a:ext uri="{C183D7F6-B498-43B3-948B-1728B52AA6E4}">
                  <adec:decorative xmlns:adec="http://schemas.microsoft.com/office/drawing/2017/decorative" val="0"/>
                </a:ext>
              </a:extLst>
            </p:cNvPr>
            <p:cNvSpPr/>
            <p:nvPr/>
          </p:nvSpPr>
          <p:spPr>
            <a:xfrm>
              <a:off x="-21" y="0"/>
              <a:ext cx="12192001" cy="1507958"/>
            </a:xfrm>
            <a:prstGeom prst="rect">
              <a:avLst/>
            </a:prstGeom>
            <a:solidFill>
              <a:srgbClr val="3C2D10"/>
            </a:solidFill>
            <a:ln>
              <a:solidFill>
                <a:srgbClr val="3C2D1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75037E-03DA-49BA-82F6-062245BD25DB}"/>
                </a:ext>
                <a:ext uri="{C183D7F6-B498-43B3-948B-1728B52AA6E4}">
                  <adec:decorative xmlns:adec="http://schemas.microsoft.com/office/drawing/2017/decorative" val="0"/>
                </a:ext>
              </a:extLst>
            </p:cNvPr>
            <p:cNvSpPr/>
            <p:nvPr/>
          </p:nvSpPr>
          <p:spPr>
            <a:xfrm>
              <a:off x="0" y="6128084"/>
              <a:ext cx="12192001" cy="790064"/>
            </a:xfrm>
            <a:prstGeom prst="rect">
              <a:avLst/>
            </a:prstGeom>
            <a:solidFill>
              <a:srgbClr val="3C2D10"/>
            </a:solidFill>
            <a:ln>
              <a:solidFill>
                <a:srgbClr val="3C2D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itle 4">
            <a:extLst>
              <a:ext uri="{FF2B5EF4-FFF2-40B4-BE49-F238E27FC236}">
                <a16:creationId xmlns:a16="http://schemas.microsoft.com/office/drawing/2014/main" id="{3A12C774-6698-4AFE-AF20-A8600D770BA0}"/>
              </a:ext>
            </a:extLst>
          </p:cNvPr>
          <p:cNvSpPr txBox="1">
            <a:spLocks noGrp="1"/>
          </p:cNvSpPr>
          <p:nvPr>
            <p:ph type="title" idx="4294967295"/>
          </p:nvPr>
        </p:nvSpPr>
        <p:spPr>
          <a:xfrm>
            <a:off x="-61" y="272170"/>
            <a:ext cx="6096000"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chemeClr val="bg1"/>
                </a:solidFill>
                <a:effectLst/>
                <a:uLnTx/>
                <a:uFillTx/>
                <a:latin typeface="Gill Sans MT" panose="020B0502020104020203" pitchFamily="34" charset="0"/>
                <a:ea typeface="Cambria" panose="02040503050406030204" pitchFamily="18" charset="0"/>
                <a:cs typeface="+mn-cs"/>
              </a:rPr>
              <a:t>Trek Through Time</a:t>
            </a:r>
          </a:p>
        </p:txBody>
      </p:sp>
      <p:pic>
        <p:nvPicPr>
          <p:cNvPr id="19" name="Picture 18" descr="NPS Logo / National Park Service Logo, an arrowhead with mountains, sequoia tree, buffalo, and lake">
            <a:extLst>
              <a:ext uri="{FF2B5EF4-FFF2-40B4-BE49-F238E27FC236}">
                <a16:creationId xmlns:a16="http://schemas.microsoft.com/office/drawing/2014/main" id="{7D3D361E-27B0-49C1-B3DC-273CFFAF255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04038" y="272170"/>
            <a:ext cx="603078" cy="770981"/>
          </a:xfrm>
          <a:prstGeom prst="rect">
            <a:avLst/>
          </a:prstGeom>
        </p:spPr>
      </p:pic>
      <p:pic>
        <p:nvPicPr>
          <p:cNvPr id="8" name="Picture 7" descr="SPIN logo / Seeking paths in nature logo, black spiral with words &quot;Seeking Paths in Nature&quot; on outside curve">
            <a:extLst>
              <a:ext uri="{FF2B5EF4-FFF2-40B4-BE49-F238E27FC236}">
                <a16:creationId xmlns:a16="http://schemas.microsoft.com/office/drawing/2014/main" id="{C649EB47-70B0-4C54-8354-DA0567B77E49}"/>
              </a:ext>
              <a:ext uri="{C183D7F6-B498-43B3-948B-1728B52AA6E4}">
                <adec:decorative xmlns:adec="http://schemas.microsoft.com/office/drawing/2017/decorative" val="0"/>
              </a:ext>
            </a:extLst>
          </p:cNvPr>
          <p:cNvPicPr>
            <a:picLocks noChangeAspect="1"/>
          </p:cNvPicPr>
          <p:nvPr/>
        </p:nvPicPr>
        <p:blipFill>
          <a:blip r:embed="rId9">
            <a:lum bright="70000" contrast="-70000"/>
            <a:extLst>
              <a:ext uri="{BEBA8EAE-BF5A-486C-A8C5-ECC9F3942E4B}">
                <a14:imgProps xmlns:a14="http://schemas.microsoft.com/office/drawing/2010/main">
                  <a14:imgLayer r:embed="rId10">
                    <a14:imgEffect>
                      <a14:colorTemperature colorTemp="3520"/>
                    </a14:imgEffect>
                  </a14:imgLayer>
                </a14:imgProps>
              </a:ext>
              <a:ext uri="{28A0092B-C50C-407E-A947-70E740481C1C}">
                <a14:useLocalDpi xmlns:a14="http://schemas.microsoft.com/office/drawing/2010/main" val="0"/>
              </a:ext>
            </a:extLst>
          </a:blip>
          <a:stretch>
            <a:fillRect/>
          </a:stretch>
        </p:blipFill>
        <p:spPr>
          <a:xfrm>
            <a:off x="10703332" y="199982"/>
            <a:ext cx="787230" cy="843170"/>
          </a:xfrm>
          <a:prstGeom prst="rect">
            <a:avLst/>
          </a:prstGeom>
          <a:noFill/>
        </p:spPr>
      </p:pic>
      <p:sp>
        <p:nvSpPr>
          <p:cNvPr id="14" name="TextBox 13">
            <a:extLst>
              <a:ext uri="{FF2B5EF4-FFF2-40B4-BE49-F238E27FC236}">
                <a16:creationId xmlns:a16="http://schemas.microsoft.com/office/drawing/2014/main" id="{FCAC0A98-354D-479E-8F61-21455D334DAF}"/>
              </a:ext>
            </a:extLst>
          </p:cNvPr>
          <p:cNvSpPr txBox="1"/>
          <p:nvPr/>
        </p:nvSpPr>
        <p:spPr>
          <a:xfrm>
            <a:off x="-374470" y="6191606"/>
            <a:ext cx="7457440" cy="584775"/>
          </a:xfrm>
          <a:prstGeom prst="rect">
            <a:avLst/>
          </a:prstGeom>
          <a:noFill/>
        </p:spPr>
        <p:txBody>
          <a:bodyPr wrap="square" rtlCol="0">
            <a:spAutoFit/>
          </a:bodyPr>
          <a:lstStyle/>
          <a:p>
            <a:pPr algn="ctr"/>
            <a:r>
              <a:rPr lang="en-US" sz="3200" i="1" dirty="0">
                <a:solidFill>
                  <a:schemeClr val="bg1"/>
                </a:solidFill>
                <a:latin typeface="Gill Sans MT" panose="020B0502020104020203" pitchFamily="34" charset="0"/>
              </a:rPr>
              <a:t>Journey through the Smokies’ past</a:t>
            </a:r>
          </a:p>
        </p:txBody>
      </p:sp>
    </p:spTree>
    <p:extLst>
      <p:ext uri="{BB962C8B-B14F-4D97-AF65-F5344CB8AC3E}">
        <p14:creationId xmlns:p14="http://schemas.microsoft.com/office/powerpoint/2010/main" val="3876721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6ECD9F7-3815-45AA-89BE-689B5D37C25C}"/>
              </a:ext>
              <a:ext uri="{C183D7F6-B498-43B3-948B-1728B52AA6E4}">
                <adec:decorative xmlns:adec="http://schemas.microsoft.com/office/drawing/2017/decorative" val="1"/>
              </a:ext>
            </a:extLst>
          </p:cNvPr>
          <p:cNvGrpSpPr/>
          <p:nvPr/>
        </p:nvGrpSpPr>
        <p:grpSpPr>
          <a:xfrm>
            <a:off x="404823" y="392232"/>
            <a:ext cx="3072542" cy="225389"/>
            <a:chOff x="6794427" y="1822458"/>
            <a:chExt cx="3760703" cy="376099"/>
          </a:xfrm>
        </p:grpSpPr>
        <p:cxnSp>
          <p:nvCxnSpPr>
            <p:cNvPr id="7" name="Straight Connector 6">
              <a:extLst>
                <a:ext uri="{FF2B5EF4-FFF2-40B4-BE49-F238E27FC236}">
                  <a16:creationId xmlns:a16="http://schemas.microsoft.com/office/drawing/2014/main" id="{FEA26443-CF9D-4355-9948-129256D2C659}"/>
                </a:ext>
              </a:extLst>
            </p:cNvPr>
            <p:cNvCxnSpPr>
              <a:cxnSpLocks/>
            </p:cNvCxnSpPr>
            <p:nvPr/>
          </p:nvCxnSpPr>
          <p:spPr>
            <a:xfrm>
              <a:off x="6794427" y="2010508"/>
              <a:ext cx="3760703" cy="0"/>
            </a:xfrm>
            <a:prstGeom prst="line">
              <a:avLst/>
            </a:prstGeom>
            <a:ln w="34925"/>
          </p:spPr>
          <p:style>
            <a:lnRef idx="1">
              <a:schemeClr val="accent1"/>
            </a:lnRef>
            <a:fillRef idx="0">
              <a:schemeClr val="accent1"/>
            </a:fillRef>
            <a:effectRef idx="0">
              <a:schemeClr val="accent1"/>
            </a:effectRef>
            <a:fontRef idx="minor">
              <a:schemeClr val="tx1"/>
            </a:fontRef>
          </p:style>
        </p:cxnSp>
        <p:pic>
          <p:nvPicPr>
            <p:cNvPr id="8" name="Graphic 7" descr="Puzzle">
              <a:extLst>
                <a:ext uri="{FF2B5EF4-FFF2-40B4-BE49-F238E27FC236}">
                  <a16:creationId xmlns:a16="http://schemas.microsoft.com/office/drawing/2014/main" id="{AF8310EE-1D6A-4AEC-AA68-38917319754A}"/>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7556" t="5428" r="7440" b="9282"/>
            <a:stretch/>
          </p:blipFill>
          <p:spPr>
            <a:xfrm rot="2734007">
              <a:off x="8568689" y="1821823"/>
              <a:ext cx="376099" cy="377370"/>
            </a:xfrm>
            <a:prstGeom prst="rect">
              <a:avLst/>
            </a:prstGeom>
          </p:spPr>
        </p:pic>
      </p:grpSp>
      <p:sp>
        <p:nvSpPr>
          <p:cNvPr id="3" name="Title 2">
            <a:extLst>
              <a:ext uri="{FF2B5EF4-FFF2-40B4-BE49-F238E27FC236}">
                <a16:creationId xmlns:a16="http://schemas.microsoft.com/office/drawing/2014/main" id="{B3B16E3F-5AD8-2DDB-B63A-9ACD9DA9C2D2}"/>
              </a:ext>
            </a:extLst>
          </p:cNvPr>
          <p:cNvSpPr txBox="1">
            <a:spLocks noGrp="1"/>
          </p:cNvSpPr>
          <p:nvPr>
            <p:ph type="title" idx="4294967295"/>
          </p:nvPr>
        </p:nvSpPr>
        <p:spPr>
          <a:xfrm>
            <a:off x="407969" y="1124702"/>
            <a:ext cx="3072542" cy="1077218"/>
          </a:xfrm>
          <a:prstGeom prst="rect">
            <a:avLst/>
          </a:prstGeom>
          <a:solidFill>
            <a:schemeClr val="bg1"/>
          </a:solidFill>
          <a:ln>
            <a:solidFill>
              <a:schemeClr val="bg1"/>
            </a:solid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Calibri" panose="020F0502020204030204" pitchFamily="34" charset="0"/>
                <a:ea typeface="+mn-lt"/>
                <a:cs typeface="Calibri" panose="020F0502020204030204" pitchFamily="34" charset="0"/>
              </a:rPr>
              <a:t>What do you think?</a:t>
            </a:r>
            <a:endParaRPr kumimoji="0" lang="en-US" sz="20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6" name="TextBox 5">
            <a:extLst>
              <a:ext uri="{FF2B5EF4-FFF2-40B4-BE49-F238E27FC236}">
                <a16:creationId xmlns:a16="http://schemas.microsoft.com/office/drawing/2014/main" id="{830B40A9-96E4-5F28-FE4F-C7468E253A46}"/>
              </a:ext>
            </a:extLst>
          </p:cNvPr>
          <p:cNvSpPr txBox="1"/>
          <p:nvPr/>
        </p:nvSpPr>
        <p:spPr>
          <a:xfrm>
            <a:off x="405035" y="2536287"/>
            <a:ext cx="3072542" cy="1429622"/>
          </a:xfrm>
          <a:prstGeom prst="rect">
            <a:avLst/>
          </a:prstGeom>
          <a:solidFill>
            <a:schemeClr val="bg1"/>
          </a:solid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50000"/>
              </a:lnSpc>
            </a:pPr>
            <a:r>
              <a:rPr lang="en-US" sz="2000" b="1" dirty="0">
                <a:latin typeface="Calibri" panose="020F0502020204030204" pitchFamily="34" charset="0"/>
                <a:cs typeface="Calibri" panose="020F0502020204030204" pitchFamily="34" charset="0"/>
              </a:rPr>
              <a:t>How long have people lived in the Great Smoky Mountains region?</a:t>
            </a:r>
          </a:p>
        </p:txBody>
      </p:sp>
      <p:pic>
        <p:nvPicPr>
          <p:cNvPr id="5" name="Picture 4" descr="Black and white photo of a river heavily covered in trees in Great Smoky Mountains National Park">
            <a:extLst>
              <a:ext uri="{FF2B5EF4-FFF2-40B4-BE49-F238E27FC236}">
                <a16:creationId xmlns:a16="http://schemas.microsoft.com/office/drawing/2014/main" id="{83AC1F4D-9A1F-4E07-9E63-79DF95DCE11B}"/>
              </a:ext>
            </a:extLst>
          </p:cNvPr>
          <p:cNvPicPr>
            <a:picLocks noChangeAspect="1"/>
          </p:cNvPicPr>
          <p:nvPr/>
        </p:nvPicPr>
        <p:blipFill rotWithShape="1">
          <a:blip r:embed="rId4">
            <a:duotone>
              <a:prstClr val="black"/>
              <a:srgbClr val="D9C3A5">
                <a:tint val="50000"/>
                <a:satMod val="18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l="10897" r="10266" b="1"/>
          <a:stretch/>
        </p:blipFill>
        <p:spPr>
          <a:xfrm>
            <a:off x="4891624" y="289931"/>
            <a:ext cx="7019109" cy="5965467"/>
          </a:xfrm>
          <a:prstGeom prst="rect">
            <a:avLst/>
          </a:prstGeom>
        </p:spPr>
      </p:pic>
      <p:sp>
        <p:nvSpPr>
          <p:cNvPr id="9" name="TextBox 8">
            <a:extLst>
              <a:ext uri="{FF2B5EF4-FFF2-40B4-BE49-F238E27FC236}">
                <a16:creationId xmlns:a16="http://schemas.microsoft.com/office/drawing/2014/main" id="{1EFB52A4-3402-4405-9B1B-CF82161E9668}"/>
              </a:ext>
            </a:extLst>
          </p:cNvPr>
          <p:cNvSpPr txBox="1"/>
          <p:nvPr/>
        </p:nvSpPr>
        <p:spPr>
          <a:xfrm>
            <a:off x="7593485" y="2209179"/>
            <a:ext cx="4075952" cy="3200876"/>
          </a:xfrm>
          <a:prstGeom prst="rect">
            <a:avLst/>
          </a:prstGeom>
          <a:solidFill>
            <a:schemeClr val="bg1"/>
          </a:solidFill>
          <a:ln>
            <a:solidFill>
              <a:schemeClr val="bg1"/>
            </a:solidFill>
          </a:ln>
          <a:effectLst>
            <a:reflection endPos="12000" dist="50800" dir="5400000" sy="-100000" algn="bl" rotWithShape="0"/>
          </a:effectLst>
        </p:spPr>
        <p:txBody>
          <a:bodyPr rot="0" spcFirstLastPara="0" vertOverflow="overflow" horzOverflow="overflow" vert="horz" wrap="square" lIns="274320" tIns="91440" rIns="274320" bIns="45720" numCol="1" spcCol="0" rtlCol="0" fromWordArt="0" anchor="t" anchorCtr="0" forceAA="0" compatLnSpc="1">
            <a:prstTxWarp prst="textNoShape">
              <a:avLst/>
            </a:prstTxWarp>
            <a:spAutoFit/>
          </a:bodyPr>
          <a:lstStyle/>
          <a:p>
            <a:pPr>
              <a:lnSpc>
                <a:spcPct val="150000"/>
              </a:lnSpc>
            </a:pPr>
            <a:r>
              <a:rPr lang="en-US" b="1" dirty="0">
                <a:latin typeface="Calibri" panose="020F0502020204030204" pitchFamily="34" charset="0"/>
                <a:cs typeface="Calibri" panose="020F0502020204030204" pitchFamily="34" charset="0"/>
              </a:rPr>
              <a:t>We don’t really know how long exactly, a recent archeological study in Cherokee suggested people have been here… (drumroll)</a:t>
            </a:r>
          </a:p>
          <a:p>
            <a:pPr>
              <a:lnSpc>
                <a:spcPct val="150000"/>
              </a:lnSpc>
            </a:pPr>
            <a:endParaRPr lang="en-US" b="1" dirty="0">
              <a:latin typeface="Calibri" panose="020F0502020204030204" pitchFamily="34" charset="0"/>
              <a:cs typeface="Calibri" panose="020F0502020204030204" pitchFamily="34" charset="0"/>
            </a:endParaRPr>
          </a:p>
          <a:p>
            <a:pPr>
              <a:lnSpc>
                <a:spcPct val="150000"/>
              </a:lnSpc>
            </a:pPr>
            <a:r>
              <a:rPr lang="en-US" sz="2400" b="1" dirty="0">
                <a:solidFill>
                  <a:schemeClr val="accent6">
                    <a:lumMod val="75000"/>
                  </a:schemeClr>
                </a:solidFill>
                <a:latin typeface="Calibri" panose="020F0502020204030204" pitchFamily="34" charset="0"/>
                <a:cs typeface="Calibri" panose="020F0502020204030204" pitchFamily="34" charset="0"/>
              </a:rPr>
              <a:t>Let’s find out!</a:t>
            </a:r>
            <a:endParaRPr lang="en-US" sz="2400" dirty="0">
              <a:solidFill>
                <a:schemeClr val="accent6">
                  <a:lumMod val="75000"/>
                </a:schemeClr>
              </a:solidFill>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04289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87430C2-2BAB-4F93-9B49-36AAFF2498B5}"/>
              </a:ext>
            </a:extLst>
          </p:cNvPr>
          <p:cNvSpPr txBox="1">
            <a:spLocks noGrp="1"/>
          </p:cNvSpPr>
          <p:nvPr>
            <p:ph type="title" idx="4294967295"/>
          </p:nvPr>
        </p:nvSpPr>
        <p:spPr>
          <a:xfrm>
            <a:off x="1093826" y="1604212"/>
            <a:ext cx="5660949"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n-ea"/>
                <a:cs typeface="Calibri" panose="020F0502020204030204" pitchFamily="34" charset="0"/>
              </a:rPr>
              <a:t>We’re going 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mn-ea"/>
                <a:cs typeface="Calibri" panose="020F0502020204030204" pitchFamily="34" charset="0"/>
              </a:rPr>
              <a:t>A Trek through Time!</a:t>
            </a:r>
          </a:p>
        </p:txBody>
      </p:sp>
      <p:pic>
        <p:nvPicPr>
          <p:cNvPr id="3" name="Picture 2" descr="Sepia tone image of a Cherokee woman from the late 1800s/early 1900s.">
            <a:extLst>
              <a:ext uri="{FF2B5EF4-FFF2-40B4-BE49-F238E27FC236}">
                <a16:creationId xmlns:a16="http://schemas.microsoft.com/office/drawing/2014/main" id="{C3A6B6FC-D1FB-4FF2-B3C5-277E3F11913A}"/>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tretch>
            <a:fillRect/>
          </a:stretch>
        </p:blipFill>
        <p:spPr>
          <a:xfrm>
            <a:off x="8277726" y="0"/>
            <a:ext cx="3914274" cy="6361225"/>
          </a:xfrm>
          <a:prstGeom prst="rect">
            <a:avLst/>
          </a:prstGeom>
        </p:spPr>
      </p:pic>
    </p:spTree>
    <p:extLst>
      <p:ext uri="{BB962C8B-B14F-4D97-AF65-F5344CB8AC3E}">
        <p14:creationId xmlns:p14="http://schemas.microsoft.com/office/powerpoint/2010/main" val="3949372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58E56-1A8D-4F79-B5A7-E2AF1738E8FE}"/>
              </a:ext>
            </a:extLst>
          </p:cNvPr>
          <p:cNvSpPr txBox="1">
            <a:spLocks noGrp="1"/>
          </p:cNvSpPr>
          <p:nvPr>
            <p:ph type="title" idx="4294967295"/>
          </p:nvPr>
        </p:nvSpPr>
        <p:spPr>
          <a:xfrm>
            <a:off x="1158278" y="-319345"/>
            <a:ext cx="9551582" cy="1573465"/>
          </a:xfrm>
          <a:prstGeom prst="rect">
            <a:avLst/>
          </a:prstGeom>
          <a:noFill/>
          <a:ln>
            <a:noFill/>
            <a:prstDash/>
          </a:ln>
          <a:effectLst/>
        </p:spPr>
        <p:txBody>
          <a:bodyPr rot="0" spcFirstLastPara="0" vertOverflow="overflow" horzOverflow="overflow" vert="horz" wrap="square" lIns="0" tIns="45720" rIns="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600"/>
              </a:spcAft>
              <a:buClrTx/>
              <a:buSzTx/>
              <a:buFont typeface="Calibri" panose="020F0502020204030204" pitchFamily="34" charset="0"/>
              <a:buNone/>
              <a:tabLst/>
              <a:defRPr/>
            </a:pPr>
            <a:r>
              <a:rPr kumimoji="0" lang="en-US" sz="35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Trek Through Time Instructions: </a:t>
            </a:r>
            <a:endParaRPr kumimoji="0" lang="en-US" sz="3500" b="1" i="0" u="none" strike="noStrike" kern="1200" cap="none" spc="0" normalizeH="0" baseline="0" noProof="0" dirty="0">
              <a:ln>
                <a:noFill/>
              </a:ln>
              <a:solidFill>
                <a:schemeClr val="tx1">
                  <a:lumMod val="75000"/>
                  <a:lumOff val="25000"/>
                </a:schemeClr>
              </a:solidFill>
              <a:effectLst/>
              <a:uLnTx/>
              <a:uFillTx/>
              <a:latin typeface="Calibri" panose="020F0502020204030204" pitchFamily="34" charset="0"/>
              <a:ea typeface="+mn-ea"/>
              <a:cs typeface="Calibri" panose="020F0502020204030204" pitchFamily="34" charset="0"/>
            </a:endParaRPr>
          </a:p>
        </p:txBody>
      </p:sp>
      <p:grpSp>
        <p:nvGrpSpPr>
          <p:cNvPr id="8" name="Group 7">
            <a:extLst>
              <a:ext uri="{FF2B5EF4-FFF2-40B4-BE49-F238E27FC236}">
                <a16:creationId xmlns:a16="http://schemas.microsoft.com/office/drawing/2014/main" id="{49DB680F-24D4-4A8F-9478-AF837C458AB7}"/>
              </a:ext>
              <a:ext uri="{C183D7F6-B498-43B3-948B-1728B52AA6E4}">
                <adec:decorative xmlns:adec="http://schemas.microsoft.com/office/drawing/2017/decorative" val="1"/>
              </a:ext>
            </a:extLst>
          </p:cNvPr>
          <p:cNvGrpSpPr/>
          <p:nvPr/>
        </p:nvGrpSpPr>
        <p:grpSpPr>
          <a:xfrm>
            <a:off x="3327999" y="757206"/>
            <a:ext cx="5127047" cy="428650"/>
            <a:chOff x="6794427" y="1822458"/>
            <a:chExt cx="3760703" cy="376099"/>
          </a:xfrm>
        </p:grpSpPr>
        <p:cxnSp>
          <p:nvCxnSpPr>
            <p:cNvPr id="5" name="Straight Connector 4">
              <a:extLst>
                <a:ext uri="{FF2B5EF4-FFF2-40B4-BE49-F238E27FC236}">
                  <a16:creationId xmlns:a16="http://schemas.microsoft.com/office/drawing/2014/main" id="{C605B827-27FF-4C0A-9A7C-AA153E58862F}"/>
                </a:ext>
              </a:extLst>
            </p:cNvPr>
            <p:cNvCxnSpPr>
              <a:cxnSpLocks/>
            </p:cNvCxnSpPr>
            <p:nvPr/>
          </p:nvCxnSpPr>
          <p:spPr>
            <a:xfrm>
              <a:off x="6794427" y="2010508"/>
              <a:ext cx="3760703" cy="0"/>
            </a:xfrm>
            <a:prstGeom prst="line">
              <a:avLst/>
            </a:prstGeom>
            <a:ln w="34925"/>
          </p:spPr>
          <p:style>
            <a:lnRef idx="1">
              <a:schemeClr val="accent1"/>
            </a:lnRef>
            <a:fillRef idx="0">
              <a:schemeClr val="accent1"/>
            </a:fillRef>
            <a:effectRef idx="0">
              <a:schemeClr val="accent1"/>
            </a:effectRef>
            <a:fontRef idx="minor">
              <a:schemeClr val="tx1"/>
            </a:fontRef>
          </p:style>
        </p:cxnSp>
        <p:pic>
          <p:nvPicPr>
            <p:cNvPr id="6" name="Graphic 5" descr="Puzzle">
              <a:extLst>
                <a:ext uri="{FF2B5EF4-FFF2-40B4-BE49-F238E27FC236}">
                  <a16:creationId xmlns:a16="http://schemas.microsoft.com/office/drawing/2014/main" id="{B5ACAE39-9C31-46DC-B0F3-5F25F49147C0}"/>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7556" t="5428" r="7440" b="9282"/>
            <a:stretch/>
          </p:blipFill>
          <p:spPr>
            <a:xfrm rot="2734007">
              <a:off x="8568689" y="1821823"/>
              <a:ext cx="376099" cy="377370"/>
            </a:xfrm>
            <a:prstGeom prst="rect">
              <a:avLst/>
            </a:prstGeom>
          </p:spPr>
        </p:pic>
      </p:grpSp>
      <p:sp>
        <p:nvSpPr>
          <p:cNvPr id="7" name="TextBox 6">
            <a:extLst>
              <a:ext uri="{FF2B5EF4-FFF2-40B4-BE49-F238E27FC236}">
                <a16:creationId xmlns:a16="http://schemas.microsoft.com/office/drawing/2014/main" id="{89F4CBB5-9296-4B78-B3E5-15B7B3634586}"/>
              </a:ext>
            </a:extLst>
          </p:cNvPr>
          <p:cNvSpPr txBox="1"/>
          <p:nvPr/>
        </p:nvSpPr>
        <p:spPr>
          <a:xfrm>
            <a:off x="-13683" y="1162190"/>
            <a:ext cx="4690946" cy="830997"/>
          </a:xfrm>
          <a:prstGeom prst="rect">
            <a:avLst/>
          </a:prstGeom>
          <a:noFill/>
        </p:spPr>
        <p:txBody>
          <a:bodyPr wrap="square" rtlCol="0" anchor="t">
            <a:spAutoFit/>
          </a:bodyPr>
          <a:lstStyle/>
          <a:p>
            <a:pPr lvl="1"/>
            <a:r>
              <a:rPr lang="en-US" sz="2800" b="1" i="1" dirty="0">
                <a:solidFill>
                  <a:schemeClr val="accent1">
                    <a:lumMod val="75000"/>
                  </a:schemeClr>
                </a:solidFill>
                <a:latin typeface="Calibri" panose="020F0502020204030204" pitchFamily="34" charset="0"/>
                <a:ea typeface="+mn-lt"/>
                <a:cs typeface="Calibri" panose="020F0502020204030204" pitchFamily="34" charset="0"/>
              </a:rPr>
              <a:t>You will receive a card</a:t>
            </a:r>
            <a:endParaRPr lang="en-US" sz="2800" b="1" i="1" dirty="0">
              <a:solidFill>
                <a:schemeClr val="accent1">
                  <a:lumMod val="75000"/>
                </a:schemeClr>
              </a:solidFill>
              <a:latin typeface="Calibri" panose="020F0502020204030204" pitchFamily="34" charset="0"/>
              <a:cs typeface="Calibri" panose="020F0502020204030204" pitchFamily="34" charset="0"/>
            </a:endParaRPr>
          </a:p>
          <a:p>
            <a:pPr algn="ctr">
              <a:spcAft>
                <a:spcPts val="600"/>
              </a:spcAft>
            </a:pPr>
            <a:endParaRPr lang="en-US" sz="2000" b="1" u="sng" dirty="0">
              <a:effectLst>
                <a:outerShdw blurRad="38100" dist="38100" dir="2700000" algn="tl">
                  <a:srgbClr val="000000">
                    <a:alpha val="43137"/>
                  </a:srgbClr>
                </a:outerShdw>
              </a:effectLst>
            </a:endParaRPr>
          </a:p>
        </p:txBody>
      </p:sp>
      <p:pic>
        <p:nvPicPr>
          <p:cNvPr id="4" name="Picture 3" descr="screenshot of the Cherokee pottery timeline card showing it is circa 1000CE.">
            <a:extLst>
              <a:ext uri="{FF2B5EF4-FFF2-40B4-BE49-F238E27FC236}">
                <a16:creationId xmlns:a16="http://schemas.microsoft.com/office/drawing/2014/main" id="{02C6519E-236A-4D13-99E3-619171A5D471}"/>
              </a:ext>
            </a:extLst>
          </p:cNvPr>
          <p:cNvPicPr>
            <a:picLocks noChangeAspect="1"/>
          </p:cNvPicPr>
          <p:nvPr/>
        </p:nvPicPr>
        <p:blipFill>
          <a:blip r:embed="rId4"/>
          <a:stretch>
            <a:fillRect/>
          </a:stretch>
        </p:blipFill>
        <p:spPr>
          <a:xfrm rot="20838999">
            <a:off x="954131" y="2179764"/>
            <a:ext cx="2080855" cy="3430992"/>
          </a:xfrm>
          <a:prstGeom prst="rect">
            <a:avLst/>
          </a:prstGeom>
          <a:ln>
            <a:noFill/>
          </a:ln>
          <a:effectLst>
            <a:outerShdw blurRad="190500" algn="tl" rotWithShape="0">
              <a:srgbClr val="000000">
                <a:alpha val="70000"/>
              </a:srgbClr>
            </a:outerShdw>
          </a:effectLst>
        </p:spPr>
      </p:pic>
      <p:sp>
        <p:nvSpPr>
          <p:cNvPr id="9" name="TextBox 8">
            <a:extLst>
              <a:ext uri="{FF2B5EF4-FFF2-40B4-BE49-F238E27FC236}">
                <a16:creationId xmlns:a16="http://schemas.microsoft.com/office/drawing/2014/main" id="{4D8AFF96-1755-4218-895B-9CF89B26D4DC}"/>
              </a:ext>
            </a:extLst>
          </p:cNvPr>
          <p:cNvSpPr txBox="1"/>
          <p:nvPr/>
        </p:nvSpPr>
        <p:spPr>
          <a:xfrm>
            <a:off x="2532008" y="2444481"/>
            <a:ext cx="1993739" cy="1015663"/>
          </a:xfrm>
          <a:prstGeom prst="rect">
            <a:avLst/>
          </a:prstGeom>
          <a:noFill/>
        </p:spPr>
        <p:txBody>
          <a:bodyPr wrap="square" rtlCol="0" anchor="t">
            <a:spAutoFit/>
          </a:bodyPr>
          <a:lstStyle/>
          <a:p>
            <a:pPr lvl="1"/>
            <a:r>
              <a:rPr lang="en-US" sz="2000" i="1"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rPr>
              <a:t>It might be a technology</a:t>
            </a:r>
            <a:endParaRPr lang="en-US" sz="2000"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ctr">
              <a:spcAft>
                <a:spcPts val="600"/>
              </a:spcAft>
            </a:pPr>
            <a:endParaRPr lang="en-US" sz="2000" b="1" u="sng" dirty="0">
              <a:effectLst>
                <a:outerShdw blurRad="38100" dist="38100" dir="2700000" algn="tl">
                  <a:srgbClr val="000000">
                    <a:alpha val="43137"/>
                  </a:srgbClr>
                </a:outerShdw>
              </a:effectLst>
            </a:endParaRPr>
          </a:p>
        </p:txBody>
      </p:sp>
      <p:pic>
        <p:nvPicPr>
          <p:cNvPr id="11" name="Picture 10" descr="Photo of Jerry Wolfe while he was in the Navy during World War II">
            <a:extLst>
              <a:ext uri="{FF2B5EF4-FFF2-40B4-BE49-F238E27FC236}">
                <a16:creationId xmlns:a16="http://schemas.microsoft.com/office/drawing/2014/main" id="{FA3CBA0C-6064-4659-980E-DE212A903656}"/>
              </a:ext>
            </a:extLst>
          </p:cNvPr>
          <p:cNvPicPr>
            <a:picLocks noChangeAspect="1"/>
          </p:cNvPicPr>
          <p:nvPr/>
        </p:nvPicPr>
        <p:blipFill>
          <a:blip r:embed="rId5"/>
          <a:stretch>
            <a:fillRect/>
          </a:stretch>
        </p:blipFill>
        <p:spPr>
          <a:xfrm rot="195225">
            <a:off x="5001808" y="2316389"/>
            <a:ext cx="2002903" cy="354743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4112C36F-A579-403E-B38D-ED8CFFB1DFC8}"/>
              </a:ext>
            </a:extLst>
          </p:cNvPr>
          <p:cNvSpPr txBox="1"/>
          <p:nvPr/>
        </p:nvSpPr>
        <p:spPr>
          <a:xfrm>
            <a:off x="6626523" y="4732662"/>
            <a:ext cx="1993739" cy="1015663"/>
          </a:xfrm>
          <a:prstGeom prst="rect">
            <a:avLst/>
          </a:prstGeom>
          <a:noFill/>
        </p:spPr>
        <p:txBody>
          <a:bodyPr wrap="square" rtlCol="0" anchor="t">
            <a:spAutoFit/>
          </a:bodyPr>
          <a:lstStyle/>
          <a:p>
            <a:pPr lvl="1"/>
            <a:r>
              <a:rPr lang="en-US" sz="2000" i="1"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rPr>
              <a:t>It might be an event or person(s)</a:t>
            </a:r>
            <a:endParaRPr lang="en-US" sz="2000" b="1" u="sng" dirty="0">
              <a:effectLst>
                <a:outerShdw blurRad="38100" dist="38100" dir="2700000" algn="tl">
                  <a:srgbClr val="000000">
                    <a:alpha val="43137"/>
                  </a:srgbClr>
                </a:outerShdw>
              </a:effectLst>
            </a:endParaRPr>
          </a:p>
        </p:txBody>
      </p:sp>
      <p:pic>
        <p:nvPicPr>
          <p:cNvPr id="16" name="Picture 15" descr="screenshot of the 2000 BCE card for the timeline. ">
            <a:extLst>
              <a:ext uri="{FF2B5EF4-FFF2-40B4-BE49-F238E27FC236}">
                <a16:creationId xmlns:a16="http://schemas.microsoft.com/office/drawing/2014/main" id="{DDBC691D-61CE-4FDB-BCA1-FCD57AA6BA7B}"/>
              </a:ext>
            </a:extLst>
          </p:cNvPr>
          <p:cNvPicPr>
            <a:picLocks noChangeAspect="1"/>
          </p:cNvPicPr>
          <p:nvPr/>
        </p:nvPicPr>
        <p:blipFill>
          <a:blip r:embed="rId6">
            <a:duotone>
              <a:prstClr val="black"/>
              <a:schemeClr val="accent1">
                <a:tint val="45000"/>
                <a:satMod val="400000"/>
              </a:schemeClr>
            </a:duotone>
          </a:blip>
          <a:stretch>
            <a:fillRect/>
          </a:stretch>
        </p:blipFill>
        <p:spPr>
          <a:xfrm rot="4131430">
            <a:off x="7562002" y="2489443"/>
            <a:ext cx="2867768" cy="1331464"/>
          </a:xfrm>
          <a:prstGeom prst="rect">
            <a:avLst/>
          </a:prstGeom>
          <a:ln>
            <a:noFill/>
          </a:ln>
          <a:effectLst>
            <a:outerShdw blurRad="292100" dist="139700" dir="2700000" algn="tl" rotWithShape="0">
              <a:srgbClr val="333333">
                <a:alpha val="65000"/>
              </a:srgbClr>
            </a:outerShdw>
          </a:effectLst>
        </p:spPr>
      </p:pic>
      <p:sp>
        <p:nvSpPr>
          <p:cNvPr id="17" name="TextBox 16">
            <a:extLst>
              <a:ext uri="{FF2B5EF4-FFF2-40B4-BE49-F238E27FC236}">
                <a16:creationId xmlns:a16="http://schemas.microsoft.com/office/drawing/2014/main" id="{5A6CF728-94EB-475C-8831-0730FBFCB8CB}"/>
              </a:ext>
            </a:extLst>
          </p:cNvPr>
          <p:cNvSpPr txBox="1"/>
          <p:nvPr/>
        </p:nvSpPr>
        <p:spPr>
          <a:xfrm>
            <a:off x="9733455" y="1162190"/>
            <a:ext cx="2108560" cy="2554545"/>
          </a:xfrm>
          <a:prstGeom prst="rect">
            <a:avLst/>
          </a:prstGeom>
          <a:noFill/>
        </p:spPr>
        <p:txBody>
          <a:bodyPr wrap="square" rtlCol="0" anchor="t">
            <a:spAutoFit/>
          </a:bodyPr>
          <a:lstStyle/>
          <a:p>
            <a:pPr lvl="1"/>
            <a:r>
              <a:rPr lang="en-US" sz="2000" i="1"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rPr>
              <a:t>It might be an era or period of time. </a:t>
            </a:r>
          </a:p>
          <a:p>
            <a:pPr lvl="1"/>
            <a:endParaRPr lang="en-US" sz="2000" i="1"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endParaRPr>
          </a:p>
          <a:p>
            <a:pPr lvl="1"/>
            <a:endParaRPr lang="en-US" sz="2000" i="1"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endParaRPr>
          </a:p>
          <a:p>
            <a:pPr lvl="1"/>
            <a:r>
              <a:rPr lang="en-US" sz="2000" i="1"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rPr>
              <a:t>Discuss the terms CE and BCE</a:t>
            </a:r>
            <a:endParaRPr lang="en-US" sz="2000" b="1"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82619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58E56-1A8D-4F79-B5A7-E2AF1738E8FE}"/>
              </a:ext>
            </a:extLst>
          </p:cNvPr>
          <p:cNvSpPr txBox="1">
            <a:spLocks noGrp="1"/>
          </p:cNvSpPr>
          <p:nvPr>
            <p:ph type="title" idx="4294967295"/>
          </p:nvPr>
        </p:nvSpPr>
        <p:spPr>
          <a:xfrm>
            <a:off x="1158278" y="-319345"/>
            <a:ext cx="9551582" cy="1573465"/>
          </a:xfrm>
          <a:prstGeom prst="rect">
            <a:avLst/>
          </a:prstGeom>
          <a:noFill/>
          <a:ln>
            <a:noFill/>
            <a:prstDash/>
          </a:ln>
          <a:effectLst/>
        </p:spPr>
        <p:txBody>
          <a:bodyPr rot="0" spcFirstLastPara="0" vertOverflow="overflow" horzOverflow="overflow" vert="horz" wrap="square" lIns="0" tIns="45720" rIns="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600"/>
              </a:spcAft>
              <a:buClrTx/>
              <a:buSzTx/>
              <a:buFont typeface="Calibri" panose="020F0502020204030204" pitchFamily="34" charset="0"/>
              <a:buNone/>
              <a:tabLst/>
              <a:defRPr/>
            </a:pPr>
            <a:r>
              <a:rPr kumimoji="0" lang="en-US" sz="35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Trek Through Time Instructions:  </a:t>
            </a:r>
            <a:endParaRPr kumimoji="0" lang="en-US" sz="3500" b="1" i="0" u="none" strike="noStrike" kern="1200" cap="none" spc="0" normalizeH="0" baseline="0" noProof="0" dirty="0">
              <a:ln>
                <a:noFill/>
              </a:ln>
              <a:solidFill>
                <a:schemeClr val="tx1">
                  <a:lumMod val="75000"/>
                  <a:lumOff val="25000"/>
                </a:schemeClr>
              </a:solidFill>
              <a:effectLst/>
              <a:uLnTx/>
              <a:uFillTx/>
              <a:latin typeface="Calibri" panose="020F0502020204030204" pitchFamily="34" charset="0"/>
              <a:ea typeface="+mn-ea"/>
              <a:cs typeface="Calibri" panose="020F0502020204030204" pitchFamily="34" charset="0"/>
            </a:endParaRPr>
          </a:p>
        </p:txBody>
      </p:sp>
      <p:grpSp>
        <p:nvGrpSpPr>
          <p:cNvPr id="8" name="Group 7">
            <a:extLst>
              <a:ext uri="{FF2B5EF4-FFF2-40B4-BE49-F238E27FC236}">
                <a16:creationId xmlns:a16="http://schemas.microsoft.com/office/drawing/2014/main" id="{49DB680F-24D4-4A8F-9478-AF837C458AB7}"/>
              </a:ext>
              <a:ext uri="{C183D7F6-B498-43B3-948B-1728B52AA6E4}">
                <adec:decorative xmlns:adec="http://schemas.microsoft.com/office/drawing/2017/decorative" val="1"/>
              </a:ext>
            </a:extLst>
          </p:cNvPr>
          <p:cNvGrpSpPr/>
          <p:nvPr/>
        </p:nvGrpSpPr>
        <p:grpSpPr>
          <a:xfrm>
            <a:off x="3327999" y="757206"/>
            <a:ext cx="5127047" cy="428650"/>
            <a:chOff x="6794427" y="1822458"/>
            <a:chExt cx="3760703" cy="376099"/>
          </a:xfrm>
        </p:grpSpPr>
        <p:cxnSp>
          <p:nvCxnSpPr>
            <p:cNvPr id="5" name="Straight Connector 4">
              <a:extLst>
                <a:ext uri="{FF2B5EF4-FFF2-40B4-BE49-F238E27FC236}">
                  <a16:creationId xmlns:a16="http://schemas.microsoft.com/office/drawing/2014/main" id="{C605B827-27FF-4C0A-9A7C-AA153E58862F}"/>
                </a:ext>
              </a:extLst>
            </p:cNvPr>
            <p:cNvCxnSpPr>
              <a:cxnSpLocks/>
            </p:cNvCxnSpPr>
            <p:nvPr/>
          </p:nvCxnSpPr>
          <p:spPr>
            <a:xfrm>
              <a:off x="6794427" y="2010508"/>
              <a:ext cx="3760703" cy="0"/>
            </a:xfrm>
            <a:prstGeom prst="line">
              <a:avLst/>
            </a:prstGeom>
            <a:ln w="34925"/>
          </p:spPr>
          <p:style>
            <a:lnRef idx="1">
              <a:schemeClr val="accent1"/>
            </a:lnRef>
            <a:fillRef idx="0">
              <a:schemeClr val="accent1"/>
            </a:fillRef>
            <a:effectRef idx="0">
              <a:schemeClr val="accent1"/>
            </a:effectRef>
            <a:fontRef idx="minor">
              <a:schemeClr val="tx1"/>
            </a:fontRef>
          </p:style>
        </p:cxnSp>
        <p:pic>
          <p:nvPicPr>
            <p:cNvPr id="6" name="Graphic 5" descr="Puzzle">
              <a:extLst>
                <a:ext uri="{FF2B5EF4-FFF2-40B4-BE49-F238E27FC236}">
                  <a16:creationId xmlns:a16="http://schemas.microsoft.com/office/drawing/2014/main" id="{B5ACAE39-9C31-46DC-B0F3-5F25F49147C0}"/>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7556" t="5428" r="7440" b="9282"/>
            <a:stretch/>
          </p:blipFill>
          <p:spPr>
            <a:xfrm rot="2734007">
              <a:off x="8568689" y="1821823"/>
              <a:ext cx="376099" cy="377370"/>
            </a:xfrm>
            <a:prstGeom prst="rect">
              <a:avLst/>
            </a:prstGeom>
          </p:spPr>
        </p:pic>
      </p:grpSp>
      <p:sp>
        <p:nvSpPr>
          <p:cNvPr id="29" name="TextBox 28">
            <a:extLst>
              <a:ext uri="{FF2B5EF4-FFF2-40B4-BE49-F238E27FC236}">
                <a16:creationId xmlns:a16="http://schemas.microsoft.com/office/drawing/2014/main" id="{9ABA1441-8486-45BE-ACB9-442515A9F0F1}"/>
              </a:ext>
            </a:extLst>
          </p:cNvPr>
          <p:cNvSpPr txBox="1"/>
          <p:nvPr/>
        </p:nvSpPr>
        <p:spPr>
          <a:xfrm>
            <a:off x="345989" y="1282709"/>
            <a:ext cx="2713683" cy="707886"/>
          </a:xfrm>
          <a:prstGeom prst="rect">
            <a:avLst/>
          </a:prstGeom>
          <a:noFill/>
        </p:spPr>
        <p:txBody>
          <a:bodyPr wrap="square" rtlCol="0" anchor="t">
            <a:spAutoFit/>
          </a:bodyPr>
          <a:lstStyle/>
          <a:p>
            <a:pPr lvl="1"/>
            <a:r>
              <a:rPr lang="en-US" sz="2000" i="1"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rPr>
              <a:t>Line up by the date on your card.</a:t>
            </a:r>
            <a:endParaRPr lang="en-US" sz="2000" b="1" u="sng" dirty="0">
              <a:effectLst>
                <a:outerShdw blurRad="38100" dist="38100" dir="2700000" algn="tl">
                  <a:srgbClr val="000000">
                    <a:alpha val="43137"/>
                  </a:srgbClr>
                </a:outerShdw>
              </a:effectLst>
            </a:endParaRPr>
          </a:p>
        </p:txBody>
      </p:sp>
      <p:sp>
        <p:nvSpPr>
          <p:cNvPr id="12" name="TextBox 11">
            <a:extLst>
              <a:ext uri="{FF2B5EF4-FFF2-40B4-BE49-F238E27FC236}">
                <a16:creationId xmlns:a16="http://schemas.microsoft.com/office/drawing/2014/main" id="{4112C36F-A579-403E-B38D-ED8CFFB1DFC8}"/>
              </a:ext>
            </a:extLst>
          </p:cNvPr>
          <p:cNvSpPr txBox="1"/>
          <p:nvPr/>
        </p:nvSpPr>
        <p:spPr>
          <a:xfrm>
            <a:off x="538170" y="2933474"/>
            <a:ext cx="2521502" cy="1631216"/>
          </a:xfrm>
          <a:prstGeom prst="rect">
            <a:avLst/>
          </a:prstGeom>
          <a:noFill/>
        </p:spPr>
        <p:txBody>
          <a:bodyPr wrap="square" rtlCol="0" anchor="t">
            <a:spAutoFit/>
          </a:bodyPr>
          <a:lstStyle/>
          <a:p>
            <a:pPr lvl="1"/>
            <a:r>
              <a:rPr lang="en-US" sz="2000" i="1"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rPr>
              <a:t>On the rope, we’ll put our dates in order for the last 1,000 years…</a:t>
            </a:r>
          </a:p>
          <a:p>
            <a:pPr lvl="1"/>
            <a:endParaRPr lang="en-US" sz="2000" b="1" i="1" u="sng"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endParaRPr>
          </a:p>
        </p:txBody>
      </p:sp>
      <p:grpSp>
        <p:nvGrpSpPr>
          <p:cNvPr id="3" name="Group 2" descr="Timeline rope with knots, dangling cards of centuries 1000, 1100, 1200 and 1300.">
            <a:extLst>
              <a:ext uri="{FF2B5EF4-FFF2-40B4-BE49-F238E27FC236}">
                <a16:creationId xmlns:a16="http://schemas.microsoft.com/office/drawing/2014/main" id="{069E6682-7015-1C71-0156-B817082B010A}"/>
              </a:ext>
            </a:extLst>
          </p:cNvPr>
          <p:cNvGrpSpPr/>
          <p:nvPr/>
        </p:nvGrpSpPr>
        <p:grpSpPr>
          <a:xfrm>
            <a:off x="3688565" y="1181296"/>
            <a:ext cx="6004126" cy="3353339"/>
            <a:chOff x="3688565" y="1181296"/>
            <a:chExt cx="6004126" cy="3353339"/>
          </a:xfrm>
        </p:grpSpPr>
        <p:pic>
          <p:nvPicPr>
            <p:cNvPr id="19" name="Picture 18">
              <a:extLst>
                <a:ext uri="{FF2B5EF4-FFF2-40B4-BE49-F238E27FC236}">
                  <a16:creationId xmlns:a16="http://schemas.microsoft.com/office/drawing/2014/main" id="{D4376E67-2A16-467A-9B52-561A686D0B97}"/>
                </a:ext>
              </a:extLst>
            </p:cNvPr>
            <p:cNvPicPr>
              <a:picLocks noChangeAspect="1"/>
            </p:cNvPicPr>
            <p:nvPr/>
          </p:nvPicPr>
          <p:blipFill>
            <a:blip r:embed="rId4"/>
            <a:stretch>
              <a:fillRect/>
            </a:stretch>
          </p:blipFill>
          <p:spPr>
            <a:xfrm rot="4704622">
              <a:off x="4162296" y="3296729"/>
              <a:ext cx="1878880" cy="596931"/>
            </a:xfrm>
            <a:prstGeom prst="rect">
              <a:avLst/>
            </a:prstGeom>
            <a:ln>
              <a:noFill/>
            </a:ln>
            <a:effectLst>
              <a:outerShdw blurRad="190500" algn="tl" rotWithShape="0">
                <a:srgbClr val="000000">
                  <a:alpha val="70000"/>
                </a:srgbClr>
              </a:outerShdw>
            </a:effectLst>
          </p:spPr>
        </p:pic>
        <p:pic>
          <p:nvPicPr>
            <p:cNvPr id="21" name="Picture 20">
              <a:extLst>
                <a:ext uri="{FF2B5EF4-FFF2-40B4-BE49-F238E27FC236}">
                  <a16:creationId xmlns:a16="http://schemas.microsoft.com/office/drawing/2014/main" id="{1A0B9AE8-D2E3-41B2-A439-23B0E35EBAC4}"/>
                </a:ext>
              </a:extLst>
            </p:cNvPr>
            <p:cNvPicPr>
              <a:picLocks noChangeAspect="1"/>
            </p:cNvPicPr>
            <p:nvPr/>
          </p:nvPicPr>
          <p:blipFill>
            <a:blip r:embed="rId5"/>
            <a:stretch>
              <a:fillRect/>
            </a:stretch>
          </p:blipFill>
          <p:spPr>
            <a:xfrm rot="4501572">
              <a:off x="5733314" y="3170889"/>
              <a:ext cx="1625685" cy="686366"/>
            </a:xfrm>
            <a:prstGeom prst="rect">
              <a:avLst/>
            </a:prstGeom>
            <a:ln>
              <a:noFill/>
            </a:ln>
            <a:effectLst>
              <a:outerShdw blurRad="292100" dist="139700" dir="2700000" algn="tl" rotWithShape="0">
                <a:srgbClr val="333333">
                  <a:alpha val="65000"/>
                </a:srgbClr>
              </a:outerShdw>
            </a:effectLst>
          </p:spPr>
        </p:pic>
        <p:pic>
          <p:nvPicPr>
            <p:cNvPr id="23" name="Picture 22">
              <a:extLst>
                <a:ext uri="{FF2B5EF4-FFF2-40B4-BE49-F238E27FC236}">
                  <a16:creationId xmlns:a16="http://schemas.microsoft.com/office/drawing/2014/main" id="{F1631841-9F74-4924-BCCC-248B05474F49}"/>
                </a:ext>
              </a:extLst>
            </p:cNvPr>
            <p:cNvPicPr>
              <a:picLocks noChangeAspect="1"/>
            </p:cNvPicPr>
            <p:nvPr/>
          </p:nvPicPr>
          <p:blipFill>
            <a:blip r:embed="rId6"/>
            <a:stretch>
              <a:fillRect/>
            </a:stretch>
          </p:blipFill>
          <p:spPr>
            <a:xfrm rot="4275890">
              <a:off x="7125535" y="3025232"/>
              <a:ext cx="1625684" cy="539778"/>
            </a:xfrm>
            <a:prstGeom prst="rect">
              <a:avLst/>
            </a:prstGeom>
            <a:ln>
              <a:noFill/>
            </a:ln>
            <a:effectLst>
              <a:outerShdw blurRad="292100" dist="139700" dir="2700000" algn="tl" rotWithShape="0">
                <a:srgbClr val="333333">
                  <a:alpha val="65000"/>
                </a:srgbClr>
              </a:outerShdw>
            </a:effectLst>
          </p:spPr>
        </p:pic>
        <p:pic>
          <p:nvPicPr>
            <p:cNvPr id="25" name="Picture 24" descr="Timeline rope with knots, dangling cards of centuries 1000, 1100, 1200 and 1300.">
              <a:extLst>
                <a:ext uri="{FF2B5EF4-FFF2-40B4-BE49-F238E27FC236}">
                  <a16:creationId xmlns:a16="http://schemas.microsoft.com/office/drawing/2014/main" id="{EE564596-EAFB-40B7-923F-0D9B9B64DBE8}"/>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Lst>
            </a:blip>
            <a:stretch>
              <a:fillRect/>
            </a:stretch>
          </p:blipFill>
          <p:spPr>
            <a:xfrm rot="5400000">
              <a:off x="5917475" y="-1047614"/>
              <a:ext cx="1257365" cy="5715185"/>
            </a:xfrm>
            <a:prstGeom prst="rect">
              <a:avLst/>
            </a:prstGeom>
          </p:spPr>
        </p:pic>
        <p:sp>
          <p:nvSpPr>
            <p:cNvPr id="26" name="Freeform: Shape 25">
              <a:extLst>
                <a:ext uri="{FF2B5EF4-FFF2-40B4-BE49-F238E27FC236}">
                  <a16:creationId xmlns:a16="http://schemas.microsoft.com/office/drawing/2014/main" id="{E1C83A99-DAD5-4974-9CF4-3334DDC3BDAD}"/>
                </a:ext>
              </a:extLst>
            </p:cNvPr>
            <p:cNvSpPr/>
            <p:nvPr/>
          </p:nvSpPr>
          <p:spPr>
            <a:xfrm>
              <a:off x="7663608" y="1749706"/>
              <a:ext cx="124119" cy="939114"/>
            </a:xfrm>
            <a:custGeom>
              <a:avLst/>
              <a:gdLst>
                <a:gd name="connsiteX0" fmla="*/ 25183 w 124119"/>
                <a:gd name="connsiteY0" fmla="*/ 0 h 939114"/>
                <a:gd name="connsiteX1" fmla="*/ 470 w 124119"/>
                <a:gd name="connsiteY1" fmla="*/ 123568 h 939114"/>
                <a:gd name="connsiteX2" fmla="*/ 99324 w 124119"/>
                <a:gd name="connsiteY2" fmla="*/ 345990 h 939114"/>
                <a:gd name="connsiteX3" fmla="*/ 74610 w 124119"/>
                <a:gd name="connsiteY3" fmla="*/ 593125 h 939114"/>
                <a:gd name="connsiteX4" fmla="*/ 470 w 124119"/>
                <a:gd name="connsiteY4" fmla="*/ 642552 h 939114"/>
                <a:gd name="connsiteX5" fmla="*/ 49897 w 124119"/>
                <a:gd name="connsiteY5" fmla="*/ 864973 h 939114"/>
                <a:gd name="connsiteX6" fmla="*/ 124037 w 124119"/>
                <a:gd name="connsiteY6" fmla="*/ 939114 h 939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19" h="939114">
                  <a:moveTo>
                    <a:pt x="25183" y="0"/>
                  </a:moveTo>
                  <a:cubicBezTo>
                    <a:pt x="16945" y="41189"/>
                    <a:pt x="-3333" y="81736"/>
                    <a:pt x="470" y="123568"/>
                  </a:cubicBezTo>
                  <a:cubicBezTo>
                    <a:pt x="9757" y="225728"/>
                    <a:pt x="49235" y="270856"/>
                    <a:pt x="99324" y="345990"/>
                  </a:cubicBezTo>
                  <a:cubicBezTo>
                    <a:pt x="122155" y="460145"/>
                    <a:pt x="150813" y="486439"/>
                    <a:pt x="74610" y="593125"/>
                  </a:cubicBezTo>
                  <a:cubicBezTo>
                    <a:pt x="57346" y="617294"/>
                    <a:pt x="25183" y="626076"/>
                    <a:pt x="470" y="642552"/>
                  </a:cubicBezTo>
                  <a:cubicBezTo>
                    <a:pt x="16946" y="716692"/>
                    <a:pt x="20686" y="794866"/>
                    <a:pt x="49897" y="864973"/>
                  </a:cubicBezTo>
                  <a:cubicBezTo>
                    <a:pt x="63339" y="897235"/>
                    <a:pt x="124037" y="939114"/>
                    <a:pt x="124037" y="939114"/>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Freeform: Shape 26">
              <a:extLst>
                <a:ext uri="{FF2B5EF4-FFF2-40B4-BE49-F238E27FC236}">
                  <a16:creationId xmlns:a16="http://schemas.microsoft.com/office/drawing/2014/main" id="{D192A94A-4D00-47EA-B5E3-11D9AB5A0DAE}"/>
                </a:ext>
              </a:extLst>
            </p:cNvPr>
            <p:cNvSpPr/>
            <p:nvPr/>
          </p:nvSpPr>
          <p:spPr>
            <a:xfrm>
              <a:off x="4946352" y="1956486"/>
              <a:ext cx="124119" cy="939114"/>
            </a:xfrm>
            <a:custGeom>
              <a:avLst/>
              <a:gdLst>
                <a:gd name="connsiteX0" fmla="*/ 25183 w 124119"/>
                <a:gd name="connsiteY0" fmla="*/ 0 h 939114"/>
                <a:gd name="connsiteX1" fmla="*/ 470 w 124119"/>
                <a:gd name="connsiteY1" fmla="*/ 123568 h 939114"/>
                <a:gd name="connsiteX2" fmla="*/ 99324 w 124119"/>
                <a:gd name="connsiteY2" fmla="*/ 345990 h 939114"/>
                <a:gd name="connsiteX3" fmla="*/ 74610 w 124119"/>
                <a:gd name="connsiteY3" fmla="*/ 593125 h 939114"/>
                <a:gd name="connsiteX4" fmla="*/ 470 w 124119"/>
                <a:gd name="connsiteY4" fmla="*/ 642552 h 939114"/>
                <a:gd name="connsiteX5" fmla="*/ 49897 w 124119"/>
                <a:gd name="connsiteY5" fmla="*/ 864973 h 939114"/>
                <a:gd name="connsiteX6" fmla="*/ 124037 w 124119"/>
                <a:gd name="connsiteY6" fmla="*/ 939114 h 939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19" h="939114">
                  <a:moveTo>
                    <a:pt x="25183" y="0"/>
                  </a:moveTo>
                  <a:cubicBezTo>
                    <a:pt x="16945" y="41189"/>
                    <a:pt x="-3333" y="81736"/>
                    <a:pt x="470" y="123568"/>
                  </a:cubicBezTo>
                  <a:cubicBezTo>
                    <a:pt x="9757" y="225728"/>
                    <a:pt x="49235" y="270856"/>
                    <a:pt x="99324" y="345990"/>
                  </a:cubicBezTo>
                  <a:cubicBezTo>
                    <a:pt x="122155" y="460145"/>
                    <a:pt x="150813" y="486439"/>
                    <a:pt x="74610" y="593125"/>
                  </a:cubicBezTo>
                  <a:cubicBezTo>
                    <a:pt x="57346" y="617294"/>
                    <a:pt x="25183" y="626076"/>
                    <a:pt x="470" y="642552"/>
                  </a:cubicBezTo>
                  <a:cubicBezTo>
                    <a:pt x="16946" y="716692"/>
                    <a:pt x="20686" y="794866"/>
                    <a:pt x="49897" y="864973"/>
                  </a:cubicBezTo>
                  <a:cubicBezTo>
                    <a:pt x="63339" y="897235"/>
                    <a:pt x="124037" y="939114"/>
                    <a:pt x="124037" y="939114"/>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Freeform: Shape 27">
              <a:extLst>
                <a:ext uri="{FF2B5EF4-FFF2-40B4-BE49-F238E27FC236}">
                  <a16:creationId xmlns:a16="http://schemas.microsoft.com/office/drawing/2014/main" id="{53A8C223-E98F-4911-80FB-4F910FD7CD91}"/>
                </a:ext>
              </a:extLst>
            </p:cNvPr>
            <p:cNvSpPr/>
            <p:nvPr/>
          </p:nvSpPr>
          <p:spPr>
            <a:xfrm>
              <a:off x="6287891" y="1742310"/>
              <a:ext cx="124119" cy="939114"/>
            </a:xfrm>
            <a:custGeom>
              <a:avLst/>
              <a:gdLst>
                <a:gd name="connsiteX0" fmla="*/ 25183 w 124119"/>
                <a:gd name="connsiteY0" fmla="*/ 0 h 939114"/>
                <a:gd name="connsiteX1" fmla="*/ 470 w 124119"/>
                <a:gd name="connsiteY1" fmla="*/ 123568 h 939114"/>
                <a:gd name="connsiteX2" fmla="*/ 99324 w 124119"/>
                <a:gd name="connsiteY2" fmla="*/ 345990 h 939114"/>
                <a:gd name="connsiteX3" fmla="*/ 74610 w 124119"/>
                <a:gd name="connsiteY3" fmla="*/ 593125 h 939114"/>
                <a:gd name="connsiteX4" fmla="*/ 470 w 124119"/>
                <a:gd name="connsiteY4" fmla="*/ 642552 h 939114"/>
                <a:gd name="connsiteX5" fmla="*/ 49897 w 124119"/>
                <a:gd name="connsiteY5" fmla="*/ 864973 h 939114"/>
                <a:gd name="connsiteX6" fmla="*/ 124037 w 124119"/>
                <a:gd name="connsiteY6" fmla="*/ 939114 h 939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19" h="939114">
                  <a:moveTo>
                    <a:pt x="25183" y="0"/>
                  </a:moveTo>
                  <a:cubicBezTo>
                    <a:pt x="16945" y="41189"/>
                    <a:pt x="-3333" y="81736"/>
                    <a:pt x="470" y="123568"/>
                  </a:cubicBezTo>
                  <a:cubicBezTo>
                    <a:pt x="9757" y="225728"/>
                    <a:pt x="49235" y="270856"/>
                    <a:pt x="99324" y="345990"/>
                  </a:cubicBezTo>
                  <a:cubicBezTo>
                    <a:pt x="122155" y="460145"/>
                    <a:pt x="150813" y="486439"/>
                    <a:pt x="74610" y="593125"/>
                  </a:cubicBezTo>
                  <a:cubicBezTo>
                    <a:pt x="57346" y="617294"/>
                    <a:pt x="25183" y="626076"/>
                    <a:pt x="470" y="642552"/>
                  </a:cubicBezTo>
                  <a:cubicBezTo>
                    <a:pt x="16946" y="716692"/>
                    <a:pt x="20686" y="794866"/>
                    <a:pt x="49897" y="864973"/>
                  </a:cubicBezTo>
                  <a:cubicBezTo>
                    <a:pt x="63339" y="897235"/>
                    <a:pt x="124037" y="939114"/>
                    <a:pt x="124037" y="939114"/>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31" name="Picture 30">
              <a:extLst>
                <a:ext uri="{FF2B5EF4-FFF2-40B4-BE49-F238E27FC236}">
                  <a16:creationId xmlns:a16="http://schemas.microsoft.com/office/drawing/2014/main" id="{A53B427C-579A-41A4-A7CB-7106A58B53B5}"/>
                </a:ext>
              </a:extLst>
            </p:cNvPr>
            <p:cNvPicPr>
              <a:picLocks noChangeAspect="1"/>
            </p:cNvPicPr>
            <p:nvPr/>
          </p:nvPicPr>
          <p:blipFill>
            <a:blip r:embed="rId9"/>
            <a:stretch>
              <a:fillRect/>
            </a:stretch>
          </p:blipFill>
          <p:spPr>
            <a:xfrm rot="4441672">
              <a:off x="8546457" y="3140059"/>
              <a:ext cx="1714588" cy="577880"/>
            </a:xfrm>
            <a:prstGeom prst="rect">
              <a:avLst/>
            </a:prstGeom>
            <a:ln>
              <a:noFill/>
            </a:ln>
            <a:effectLst>
              <a:outerShdw blurRad="292100" dist="139700" dir="2700000" algn="tl" rotWithShape="0">
                <a:srgbClr val="333333">
                  <a:alpha val="65000"/>
                </a:srgbClr>
              </a:outerShdw>
            </a:effectLst>
          </p:spPr>
        </p:pic>
        <p:sp>
          <p:nvSpPr>
            <p:cNvPr id="32" name="Freeform: Shape 31">
              <a:extLst>
                <a:ext uri="{FF2B5EF4-FFF2-40B4-BE49-F238E27FC236}">
                  <a16:creationId xmlns:a16="http://schemas.microsoft.com/office/drawing/2014/main" id="{36FBB257-D537-4E2D-930D-B2B85DA6F867}"/>
                </a:ext>
              </a:extLst>
            </p:cNvPr>
            <p:cNvSpPr/>
            <p:nvPr/>
          </p:nvSpPr>
          <p:spPr>
            <a:xfrm>
              <a:off x="8997991" y="1664599"/>
              <a:ext cx="124119" cy="939114"/>
            </a:xfrm>
            <a:custGeom>
              <a:avLst/>
              <a:gdLst>
                <a:gd name="connsiteX0" fmla="*/ 25183 w 124119"/>
                <a:gd name="connsiteY0" fmla="*/ 0 h 939114"/>
                <a:gd name="connsiteX1" fmla="*/ 470 w 124119"/>
                <a:gd name="connsiteY1" fmla="*/ 123568 h 939114"/>
                <a:gd name="connsiteX2" fmla="*/ 99324 w 124119"/>
                <a:gd name="connsiteY2" fmla="*/ 345990 h 939114"/>
                <a:gd name="connsiteX3" fmla="*/ 74610 w 124119"/>
                <a:gd name="connsiteY3" fmla="*/ 593125 h 939114"/>
                <a:gd name="connsiteX4" fmla="*/ 470 w 124119"/>
                <a:gd name="connsiteY4" fmla="*/ 642552 h 939114"/>
                <a:gd name="connsiteX5" fmla="*/ 49897 w 124119"/>
                <a:gd name="connsiteY5" fmla="*/ 864973 h 939114"/>
                <a:gd name="connsiteX6" fmla="*/ 124037 w 124119"/>
                <a:gd name="connsiteY6" fmla="*/ 939114 h 939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19" h="939114">
                  <a:moveTo>
                    <a:pt x="25183" y="0"/>
                  </a:moveTo>
                  <a:cubicBezTo>
                    <a:pt x="16945" y="41189"/>
                    <a:pt x="-3333" y="81736"/>
                    <a:pt x="470" y="123568"/>
                  </a:cubicBezTo>
                  <a:cubicBezTo>
                    <a:pt x="9757" y="225728"/>
                    <a:pt x="49235" y="270856"/>
                    <a:pt x="99324" y="345990"/>
                  </a:cubicBezTo>
                  <a:cubicBezTo>
                    <a:pt x="122155" y="460145"/>
                    <a:pt x="150813" y="486439"/>
                    <a:pt x="74610" y="593125"/>
                  </a:cubicBezTo>
                  <a:cubicBezTo>
                    <a:pt x="57346" y="617294"/>
                    <a:pt x="25183" y="626076"/>
                    <a:pt x="470" y="642552"/>
                  </a:cubicBezTo>
                  <a:cubicBezTo>
                    <a:pt x="16946" y="716692"/>
                    <a:pt x="20686" y="794866"/>
                    <a:pt x="49897" y="864973"/>
                  </a:cubicBezTo>
                  <a:cubicBezTo>
                    <a:pt x="63339" y="897235"/>
                    <a:pt x="124037" y="939114"/>
                    <a:pt x="124037" y="939114"/>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34" name="TextBox 33">
            <a:extLst>
              <a:ext uri="{FF2B5EF4-FFF2-40B4-BE49-F238E27FC236}">
                <a16:creationId xmlns:a16="http://schemas.microsoft.com/office/drawing/2014/main" id="{D8AFFDF0-3E94-4AA0-8F0D-CAB78FBCF525}"/>
              </a:ext>
            </a:extLst>
          </p:cNvPr>
          <p:cNvSpPr txBox="1"/>
          <p:nvPr/>
        </p:nvSpPr>
        <p:spPr>
          <a:xfrm>
            <a:off x="3688565" y="5151456"/>
            <a:ext cx="6950125" cy="523220"/>
          </a:xfrm>
          <a:prstGeom prst="rect">
            <a:avLst/>
          </a:prstGeom>
          <a:noFill/>
        </p:spPr>
        <p:txBody>
          <a:bodyPr wrap="square">
            <a:spAutoFit/>
          </a:bodyPr>
          <a:lstStyle/>
          <a:p>
            <a:pPr lvl="1"/>
            <a:r>
              <a:rPr lang="en-US" sz="2800" b="1" i="1" u="sng" dirty="0">
                <a:solidFill>
                  <a:schemeClr val="accent1">
                    <a:lumMod val="75000"/>
                  </a:schemeClr>
                </a:solidFill>
                <a:latin typeface="Calibri" panose="020F0502020204030204" pitchFamily="34" charset="0"/>
                <a:ea typeface="+mn-lt"/>
                <a:cs typeface="Calibri" panose="020F0502020204030204" pitchFamily="34" charset="0"/>
              </a:rPr>
              <a:t>Each Knot or Foot Represents 100 years!</a:t>
            </a:r>
            <a:endParaRPr lang="en-US" sz="2800" b="1" u="sng" dirty="0">
              <a:solidFill>
                <a:schemeClr val="accent1">
                  <a:lumMod val="75000"/>
                </a:schemeClr>
              </a:solidFill>
            </a:endParaRPr>
          </a:p>
        </p:txBody>
      </p:sp>
    </p:spTree>
    <p:extLst>
      <p:ext uri="{BB962C8B-B14F-4D97-AF65-F5344CB8AC3E}">
        <p14:creationId xmlns:p14="http://schemas.microsoft.com/office/powerpoint/2010/main" val="2111334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58E56-1A8D-4F79-B5A7-E2AF1738E8FE}"/>
              </a:ext>
            </a:extLst>
          </p:cNvPr>
          <p:cNvSpPr txBox="1">
            <a:spLocks noGrp="1"/>
          </p:cNvSpPr>
          <p:nvPr>
            <p:ph type="title" idx="4294967295"/>
          </p:nvPr>
        </p:nvSpPr>
        <p:spPr>
          <a:xfrm>
            <a:off x="1158278" y="-319345"/>
            <a:ext cx="9551582" cy="1573465"/>
          </a:xfrm>
          <a:prstGeom prst="rect">
            <a:avLst/>
          </a:prstGeom>
          <a:noFill/>
          <a:ln>
            <a:noFill/>
            <a:prstDash/>
          </a:ln>
          <a:effectLst/>
        </p:spPr>
        <p:txBody>
          <a:bodyPr rot="0" spcFirstLastPara="0" vertOverflow="overflow" horzOverflow="overflow" vert="horz" wrap="square" lIns="0" tIns="45720" rIns="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600"/>
              </a:spcAft>
              <a:buClrTx/>
              <a:buSzTx/>
              <a:buFont typeface="Calibri" panose="020F0502020204030204" pitchFamily="34" charset="0"/>
              <a:buNone/>
              <a:tabLst/>
              <a:defRPr/>
            </a:pPr>
            <a:r>
              <a:rPr kumimoji="0" lang="en-US" sz="35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Trek Through Time Instructions:   </a:t>
            </a:r>
            <a:endParaRPr kumimoji="0" lang="en-US" sz="3500" b="1" i="0" u="none" strike="noStrike" kern="1200" cap="none" spc="0" normalizeH="0" baseline="0" noProof="0" dirty="0">
              <a:ln>
                <a:noFill/>
              </a:ln>
              <a:solidFill>
                <a:schemeClr val="tx1">
                  <a:lumMod val="75000"/>
                  <a:lumOff val="25000"/>
                </a:schemeClr>
              </a:solidFill>
              <a:effectLst/>
              <a:uLnTx/>
              <a:uFillTx/>
              <a:latin typeface="Calibri" panose="020F0502020204030204" pitchFamily="34" charset="0"/>
              <a:ea typeface="+mn-ea"/>
              <a:cs typeface="Calibri" panose="020F0502020204030204" pitchFamily="34" charset="0"/>
            </a:endParaRPr>
          </a:p>
        </p:txBody>
      </p:sp>
      <p:grpSp>
        <p:nvGrpSpPr>
          <p:cNvPr id="8" name="Group 7">
            <a:extLst>
              <a:ext uri="{FF2B5EF4-FFF2-40B4-BE49-F238E27FC236}">
                <a16:creationId xmlns:a16="http://schemas.microsoft.com/office/drawing/2014/main" id="{49DB680F-24D4-4A8F-9478-AF837C458AB7}"/>
              </a:ext>
              <a:ext uri="{C183D7F6-B498-43B3-948B-1728B52AA6E4}">
                <adec:decorative xmlns:adec="http://schemas.microsoft.com/office/drawing/2017/decorative" val="1"/>
              </a:ext>
            </a:extLst>
          </p:cNvPr>
          <p:cNvGrpSpPr/>
          <p:nvPr/>
        </p:nvGrpSpPr>
        <p:grpSpPr>
          <a:xfrm>
            <a:off x="3327999" y="757206"/>
            <a:ext cx="5127047" cy="428650"/>
            <a:chOff x="6794427" y="1822458"/>
            <a:chExt cx="3760703" cy="376099"/>
          </a:xfrm>
        </p:grpSpPr>
        <p:cxnSp>
          <p:nvCxnSpPr>
            <p:cNvPr id="5" name="Straight Connector 4">
              <a:extLst>
                <a:ext uri="{FF2B5EF4-FFF2-40B4-BE49-F238E27FC236}">
                  <a16:creationId xmlns:a16="http://schemas.microsoft.com/office/drawing/2014/main" id="{C605B827-27FF-4C0A-9A7C-AA153E58862F}"/>
                </a:ext>
              </a:extLst>
            </p:cNvPr>
            <p:cNvCxnSpPr>
              <a:cxnSpLocks/>
            </p:cNvCxnSpPr>
            <p:nvPr/>
          </p:nvCxnSpPr>
          <p:spPr>
            <a:xfrm>
              <a:off x="6794427" y="2010508"/>
              <a:ext cx="3760703" cy="0"/>
            </a:xfrm>
            <a:prstGeom prst="line">
              <a:avLst/>
            </a:prstGeom>
            <a:ln w="34925"/>
          </p:spPr>
          <p:style>
            <a:lnRef idx="1">
              <a:schemeClr val="accent1"/>
            </a:lnRef>
            <a:fillRef idx="0">
              <a:schemeClr val="accent1"/>
            </a:fillRef>
            <a:effectRef idx="0">
              <a:schemeClr val="accent1"/>
            </a:effectRef>
            <a:fontRef idx="minor">
              <a:schemeClr val="tx1"/>
            </a:fontRef>
          </p:style>
        </p:cxnSp>
        <p:pic>
          <p:nvPicPr>
            <p:cNvPr id="6" name="Graphic 5" descr="Puzzle">
              <a:extLst>
                <a:ext uri="{FF2B5EF4-FFF2-40B4-BE49-F238E27FC236}">
                  <a16:creationId xmlns:a16="http://schemas.microsoft.com/office/drawing/2014/main" id="{B5ACAE39-9C31-46DC-B0F3-5F25F49147C0}"/>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7556" t="5428" r="7440" b="9282"/>
            <a:stretch/>
          </p:blipFill>
          <p:spPr>
            <a:xfrm rot="2734007">
              <a:off x="8568689" y="1821823"/>
              <a:ext cx="376099" cy="377370"/>
            </a:xfrm>
            <a:prstGeom prst="rect">
              <a:avLst/>
            </a:prstGeom>
          </p:spPr>
        </p:pic>
      </p:grpSp>
      <p:sp>
        <p:nvSpPr>
          <p:cNvPr id="29" name="TextBox 28">
            <a:extLst>
              <a:ext uri="{FF2B5EF4-FFF2-40B4-BE49-F238E27FC236}">
                <a16:creationId xmlns:a16="http://schemas.microsoft.com/office/drawing/2014/main" id="{9ABA1441-8486-45BE-ACB9-442515A9F0F1}"/>
              </a:ext>
            </a:extLst>
          </p:cNvPr>
          <p:cNvSpPr txBox="1"/>
          <p:nvPr/>
        </p:nvSpPr>
        <p:spPr>
          <a:xfrm>
            <a:off x="327042" y="1176460"/>
            <a:ext cx="2816656" cy="1938992"/>
          </a:xfrm>
          <a:prstGeom prst="rect">
            <a:avLst/>
          </a:prstGeom>
          <a:noFill/>
        </p:spPr>
        <p:txBody>
          <a:bodyPr wrap="square" rtlCol="0" anchor="t">
            <a:spAutoFit/>
          </a:bodyPr>
          <a:lstStyle/>
          <a:p>
            <a:pPr lvl="1"/>
            <a:r>
              <a:rPr lang="en-US" sz="2000" i="1"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rPr>
              <a:t>Once the rope is filled with dates, we’ll start adding the events and technology cards ONE AT A TIME.</a:t>
            </a:r>
          </a:p>
        </p:txBody>
      </p:sp>
      <p:sp>
        <p:nvSpPr>
          <p:cNvPr id="12" name="TextBox 11">
            <a:extLst>
              <a:ext uri="{FF2B5EF4-FFF2-40B4-BE49-F238E27FC236}">
                <a16:creationId xmlns:a16="http://schemas.microsoft.com/office/drawing/2014/main" id="{4112C36F-A579-403E-B38D-ED8CFFB1DFC8}"/>
              </a:ext>
            </a:extLst>
          </p:cNvPr>
          <p:cNvSpPr txBox="1"/>
          <p:nvPr/>
        </p:nvSpPr>
        <p:spPr>
          <a:xfrm>
            <a:off x="782051" y="3641761"/>
            <a:ext cx="4688962" cy="2308324"/>
          </a:xfrm>
          <a:prstGeom prst="rect">
            <a:avLst/>
          </a:prstGeom>
          <a:noFill/>
        </p:spPr>
        <p:txBody>
          <a:bodyPr wrap="square" rtlCol="0" anchor="t">
            <a:spAutoFit/>
          </a:bodyPr>
          <a:lstStyle/>
          <a:p>
            <a:pPr marL="914400" lvl="1" indent="-457200">
              <a:buFont typeface="+mj-lt"/>
              <a:buAutoNum type="arabicPeriod"/>
            </a:pPr>
            <a:r>
              <a:rPr lang="en-US" sz="2400" i="1"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rPr>
              <a:t>Raise your hand</a:t>
            </a:r>
          </a:p>
          <a:p>
            <a:pPr marL="914400" lvl="1" indent="-457200">
              <a:buFont typeface="+mj-lt"/>
              <a:buAutoNum type="arabicPeriod"/>
            </a:pPr>
            <a:r>
              <a:rPr lang="en-US" sz="2400" i="1"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rPr>
              <a:t>Read your card aloud</a:t>
            </a:r>
          </a:p>
          <a:p>
            <a:pPr marL="914400" lvl="1" indent="-457200">
              <a:buFont typeface="+mj-lt"/>
              <a:buAutoNum type="arabicPeriod"/>
            </a:pPr>
            <a:r>
              <a:rPr lang="en-US" sz="2400" i="1"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rPr>
              <a:t>Place it on the rope between the centuries most fitting </a:t>
            </a:r>
          </a:p>
          <a:p>
            <a:pPr marL="914400" lvl="1" indent="-457200">
              <a:buFont typeface="+mj-lt"/>
              <a:buAutoNum type="arabicPeriod"/>
            </a:pPr>
            <a:r>
              <a:rPr lang="en-US" sz="2400" b="1" i="1" dirty="0">
                <a:latin typeface="Calibri" panose="020F0502020204030204" pitchFamily="34" charset="0"/>
                <a:ea typeface="+mn-lt"/>
                <a:cs typeface="Calibri" panose="020F0502020204030204" pitchFamily="34" charset="0"/>
              </a:rPr>
              <a:t>Discuss your event or technology</a:t>
            </a:r>
            <a:endParaRPr lang="en-US" sz="2400" b="1" dirty="0"/>
          </a:p>
        </p:txBody>
      </p:sp>
      <p:grpSp>
        <p:nvGrpSpPr>
          <p:cNvPr id="3" name="Group 2" descr="Timeline rope with knots, dangling cards of centuries 1700 and 1800, with a card reading “Colonization 1700’s-1800s” hanging between them.">
            <a:extLst>
              <a:ext uri="{FF2B5EF4-FFF2-40B4-BE49-F238E27FC236}">
                <a16:creationId xmlns:a16="http://schemas.microsoft.com/office/drawing/2014/main" id="{47F17E17-0EE3-D44E-B1F8-2E5C576C50A7}"/>
              </a:ext>
            </a:extLst>
          </p:cNvPr>
          <p:cNvGrpSpPr/>
          <p:nvPr/>
        </p:nvGrpSpPr>
        <p:grpSpPr>
          <a:xfrm>
            <a:off x="3809160" y="1541932"/>
            <a:ext cx="6900700" cy="3227461"/>
            <a:chOff x="3809160" y="1541932"/>
            <a:chExt cx="6900700" cy="3227461"/>
          </a:xfrm>
        </p:grpSpPr>
        <p:pic>
          <p:nvPicPr>
            <p:cNvPr id="25" name="Picture 24" descr="Timeline rope with knots, dangling cards of centuries 1000, 1100, 1200 and 1300.">
              <a:extLst>
                <a:ext uri="{FF2B5EF4-FFF2-40B4-BE49-F238E27FC236}">
                  <a16:creationId xmlns:a16="http://schemas.microsoft.com/office/drawing/2014/main" id="{EE564596-EAFB-40B7-923F-0D9B9B64DBE8}"/>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contrast="-20000"/>
                      </a14:imgEffect>
                    </a14:imgLayer>
                  </a14:imgProps>
                </a:ext>
              </a:extLst>
            </a:blip>
            <a:srcRect t="36575" r="-16287" b="1"/>
            <a:stretch/>
          </p:blipFill>
          <p:spPr>
            <a:xfrm rot="5400000">
              <a:off x="6528437" y="-1177345"/>
              <a:ext cx="1462146" cy="6900700"/>
            </a:xfrm>
            <a:prstGeom prst="rect">
              <a:avLst/>
            </a:prstGeom>
          </p:spPr>
        </p:pic>
        <p:sp>
          <p:nvSpPr>
            <p:cNvPr id="27" name="Freeform: Shape 26">
              <a:extLst>
                <a:ext uri="{FF2B5EF4-FFF2-40B4-BE49-F238E27FC236}">
                  <a16:creationId xmlns:a16="http://schemas.microsoft.com/office/drawing/2014/main" id="{D192A94A-4D00-47EA-B5E3-11D9AB5A0DAE}"/>
                </a:ext>
              </a:extLst>
            </p:cNvPr>
            <p:cNvSpPr/>
            <p:nvPr/>
          </p:nvSpPr>
          <p:spPr>
            <a:xfrm>
              <a:off x="6003260" y="2145956"/>
              <a:ext cx="124119" cy="939114"/>
            </a:xfrm>
            <a:custGeom>
              <a:avLst/>
              <a:gdLst>
                <a:gd name="connsiteX0" fmla="*/ 25183 w 124119"/>
                <a:gd name="connsiteY0" fmla="*/ 0 h 939114"/>
                <a:gd name="connsiteX1" fmla="*/ 470 w 124119"/>
                <a:gd name="connsiteY1" fmla="*/ 123568 h 939114"/>
                <a:gd name="connsiteX2" fmla="*/ 99324 w 124119"/>
                <a:gd name="connsiteY2" fmla="*/ 345990 h 939114"/>
                <a:gd name="connsiteX3" fmla="*/ 74610 w 124119"/>
                <a:gd name="connsiteY3" fmla="*/ 593125 h 939114"/>
                <a:gd name="connsiteX4" fmla="*/ 470 w 124119"/>
                <a:gd name="connsiteY4" fmla="*/ 642552 h 939114"/>
                <a:gd name="connsiteX5" fmla="*/ 49897 w 124119"/>
                <a:gd name="connsiteY5" fmla="*/ 864973 h 939114"/>
                <a:gd name="connsiteX6" fmla="*/ 124037 w 124119"/>
                <a:gd name="connsiteY6" fmla="*/ 939114 h 939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19" h="939114">
                  <a:moveTo>
                    <a:pt x="25183" y="0"/>
                  </a:moveTo>
                  <a:cubicBezTo>
                    <a:pt x="16945" y="41189"/>
                    <a:pt x="-3333" y="81736"/>
                    <a:pt x="470" y="123568"/>
                  </a:cubicBezTo>
                  <a:cubicBezTo>
                    <a:pt x="9757" y="225728"/>
                    <a:pt x="49235" y="270856"/>
                    <a:pt x="99324" y="345990"/>
                  </a:cubicBezTo>
                  <a:cubicBezTo>
                    <a:pt x="122155" y="460145"/>
                    <a:pt x="150813" y="486439"/>
                    <a:pt x="74610" y="593125"/>
                  </a:cubicBezTo>
                  <a:cubicBezTo>
                    <a:pt x="57346" y="617294"/>
                    <a:pt x="25183" y="626076"/>
                    <a:pt x="470" y="642552"/>
                  </a:cubicBezTo>
                  <a:cubicBezTo>
                    <a:pt x="16946" y="716692"/>
                    <a:pt x="20686" y="794866"/>
                    <a:pt x="49897" y="864973"/>
                  </a:cubicBezTo>
                  <a:cubicBezTo>
                    <a:pt x="63339" y="897235"/>
                    <a:pt x="124037" y="939114"/>
                    <a:pt x="124037" y="939114"/>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Shape 16">
              <a:extLst>
                <a:ext uri="{FF2B5EF4-FFF2-40B4-BE49-F238E27FC236}">
                  <a16:creationId xmlns:a16="http://schemas.microsoft.com/office/drawing/2014/main" id="{D759148E-29EA-41EC-9306-3B2BDECCCFBD}"/>
                </a:ext>
              </a:extLst>
            </p:cNvPr>
            <p:cNvSpPr/>
            <p:nvPr/>
          </p:nvSpPr>
          <p:spPr>
            <a:xfrm>
              <a:off x="8760059" y="2086930"/>
              <a:ext cx="124119" cy="939114"/>
            </a:xfrm>
            <a:custGeom>
              <a:avLst/>
              <a:gdLst>
                <a:gd name="connsiteX0" fmla="*/ 25183 w 124119"/>
                <a:gd name="connsiteY0" fmla="*/ 0 h 939114"/>
                <a:gd name="connsiteX1" fmla="*/ 470 w 124119"/>
                <a:gd name="connsiteY1" fmla="*/ 123568 h 939114"/>
                <a:gd name="connsiteX2" fmla="*/ 99324 w 124119"/>
                <a:gd name="connsiteY2" fmla="*/ 345990 h 939114"/>
                <a:gd name="connsiteX3" fmla="*/ 74610 w 124119"/>
                <a:gd name="connsiteY3" fmla="*/ 593125 h 939114"/>
                <a:gd name="connsiteX4" fmla="*/ 470 w 124119"/>
                <a:gd name="connsiteY4" fmla="*/ 642552 h 939114"/>
                <a:gd name="connsiteX5" fmla="*/ 49897 w 124119"/>
                <a:gd name="connsiteY5" fmla="*/ 864973 h 939114"/>
                <a:gd name="connsiteX6" fmla="*/ 124037 w 124119"/>
                <a:gd name="connsiteY6" fmla="*/ 939114 h 939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19" h="939114">
                  <a:moveTo>
                    <a:pt x="25183" y="0"/>
                  </a:moveTo>
                  <a:cubicBezTo>
                    <a:pt x="16945" y="41189"/>
                    <a:pt x="-3333" y="81736"/>
                    <a:pt x="470" y="123568"/>
                  </a:cubicBezTo>
                  <a:cubicBezTo>
                    <a:pt x="9757" y="225728"/>
                    <a:pt x="49235" y="270856"/>
                    <a:pt x="99324" y="345990"/>
                  </a:cubicBezTo>
                  <a:cubicBezTo>
                    <a:pt x="122155" y="460145"/>
                    <a:pt x="150813" y="486439"/>
                    <a:pt x="74610" y="593125"/>
                  </a:cubicBezTo>
                  <a:cubicBezTo>
                    <a:pt x="57346" y="617294"/>
                    <a:pt x="25183" y="626076"/>
                    <a:pt x="470" y="642552"/>
                  </a:cubicBezTo>
                  <a:cubicBezTo>
                    <a:pt x="16946" y="716692"/>
                    <a:pt x="20686" y="794866"/>
                    <a:pt x="49897" y="864973"/>
                  </a:cubicBezTo>
                  <a:cubicBezTo>
                    <a:pt x="63339" y="897235"/>
                    <a:pt x="124037" y="939114"/>
                    <a:pt x="124037" y="939114"/>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 name="Picture 3">
              <a:extLst>
                <a:ext uri="{FF2B5EF4-FFF2-40B4-BE49-F238E27FC236}">
                  <a16:creationId xmlns:a16="http://schemas.microsoft.com/office/drawing/2014/main" id="{04646133-F8BF-4807-9863-9582BFE04FFF}"/>
                </a:ext>
              </a:extLst>
            </p:cNvPr>
            <p:cNvPicPr>
              <a:picLocks noChangeAspect="1"/>
            </p:cNvPicPr>
            <p:nvPr/>
          </p:nvPicPr>
          <p:blipFill>
            <a:blip r:embed="rId6"/>
            <a:stretch>
              <a:fillRect/>
            </a:stretch>
          </p:blipFill>
          <p:spPr>
            <a:xfrm rot="5400000">
              <a:off x="5217550" y="3632684"/>
              <a:ext cx="1695537" cy="577880"/>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AA999F08-0156-40D9-BBB7-3DF7195CC196}"/>
                </a:ext>
              </a:extLst>
            </p:cNvPr>
            <p:cNvPicPr>
              <a:picLocks noChangeAspect="1"/>
            </p:cNvPicPr>
            <p:nvPr/>
          </p:nvPicPr>
          <p:blipFill>
            <a:blip r:embed="rId7"/>
            <a:stretch>
              <a:fillRect/>
            </a:stretch>
          </p:blipFill>
          <p:spPr>
            <a:xfrm rot="5400000">
              <a:off x="8226631" y="3607283"/>
              <a:ext cx="1676486" cy="609631"/>
            </a:xfrm>
            <a:prstGeom prst="rect">
              <a:avLst/>
            </a:prstGeom>
            <a:ln>
              <a:noFill/>
            </a:ln>
            <a:effectLst>
              <a:outerShdw blurRad="292100" dist="139700" dir="2700000" algn="tl" rotWithShape="0">
                <a:srgbClr val="333333">
                  <a:alpha val="65000"/>
                </a:srgbClr>
              </a:outerShdw>
            </a:effectLst>
          </p:spPr>
        </p:pic>
        <p:sp>
          <p:nvSpPr>
            <p:cNvPr id="24" name="Freeform: Shape 23">
              <a:extLst>
                <a:ext uri="{FF2B5EF4-FFF2-40B4-BE49-F238E27FC236}">
                  <a16:creationId xmlns:a16="http://schemas.microsoft.com/office/drawing/2014/main" id="{B64F6BFC-3B4A-499D-945C-CEBC1DE5CC47}"/>
                </a:ext>
              </a:extLst>
            </p:cNvPr>
            <p:cNvSpPr/>
            <p:nvPr/>
          </p:nvSpPr>
          <p:spPr>
            <a:xfrm>
              <a:off x="7366620" y="1977074"/>
              <a:ext cx="124119" cy="567923"/>
            </a:xfrm>
            <a:custGeom>
              <a:avLst/>
              <a:gdLst>
                <a:gd name="connsiteX0" fmla="*/ 25183 w 124119"/>
                <a:gd name="connsiteY0" fmla="*/ 0 h 939114"/>
                <a:gd name="connsiteX1" fmla="*/ 470 w 124119"/>
                <a:gd name="connsiteY1" fmla="*/ 123568 h 939114"/>
                <a:gd name="connsiteX2" fmla="*/ 99324 w 124119"/>
                <a:gd name="connsiteY2" fmla="*/ 345990 h 939114"/>
                <a:gd name="connsiteX3" fmla="*/ 74610 w 124119"/>
                <a:gd name="connsiteY3" fmla="*/ 593125 h 939114"/>
                <a:gd name="connsiteX4" fmla="*/ 470 w 124119"/>
                <a:gd name="connsiteY4" fmla="*/ 642552 h 939114"/>
                <a:gd name="connsiteX5" fmla="*/ 49897 w 124119"/>
                <a:gd name="connsiteY5" fmla="*/ 864973 h 939114"/>
                <a:gd name="connsiteX6" fmla="*/ 124037 w 124119"/>
                <a:gd name="connsiteY6" fmla="*/ 939114 h 939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19" h="939114">
                  <a:moveTo>
                    <a:pt x="25183" y="0"/>
                  </a:moveTo>
                  <a:cubicBezTo>
                    <a:pt x="16945" y="41189"/>
                    <a:pt x="-3333" y="81736"/>
                    <a:pt x="470" y="123568"/>
                  </a:cubicBezTo>
                  <a:cubicBezTo>
                    <a:pt x="9757" y="225728"/>
                    <a:pt x="49235" y="270856"/>
                    <a:pt x="99324" y="345990"/>
                  </a:cubicBezTo>
                  <a:cubicBezTo>
                    <a:pt x="122155" y="460145"/>
                    <a:pt x="150813" y="486439"/>
                    <a:pt x="74610" y="593125"/>
                  </a:cubicBezTo>
                  <a:cubicBezTo>
                    <a:pt x="57346" y="617294"/>
                    <a:pt x="25183" y="626076"/>
                    <a:pt x="470" y="642552"/>
                  </a:cubicBezTo>
                  <a:cubicBezTo>
                    <a:pt x="16946" y="716692"/>
                    <a:pt x="20686" y="794866"/>
                    <a:pt x="49897" y="864973"/>
                  </a:cubicBezTo>
                  <a:cubicBezTo>
                    <a:pt x="63339" y="897235"/>
                    <a:pt x="124037" y="939114"/>
                    <a:pt x="124037" y="939114"/>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4" name="Picture 13">
              <a:extLst>
                <a:ext uri="{FF2B5EF4-FFF2-40B4-BE49-F238E27FC236}">
                  <a16:creationId xmlns:a16="http://schemas.microsoft.com/office/drawing/2014/main" id="{C5B1F73C-3064-471C-8348-999AC9439153}"/>
                </a:ext>
              </a:extLst>
            </p:cNvPr>
            <p:cNvPicPr>
              <a:picLocks noChangeAspect="1"/>
            </p:cNvPicPr>
            <p:nvPr/>
          </p:nvPicPr>
          <p:blipFill>
            <a:blip r:embed="rId8"/>
            <a:stretch>
              <a:fillRect/>
            </a:stretch>
          </p:blipFill>
          <p:spPr>
            <a:xfrm>
              <a:off x="7004334" y="2591013"/>
              <a:ext cx="1231786" cy="2178380"/>
            </a:xfrm>
            <a:prstGeom prst="rect">
              <a:avLst/>
            </a:prstGeom>
            <a:ln w="19050">
              <a:solidFill>
                <a:schemeClr val="tx1"/>
              </a:solid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023655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58E56-1A8D-4F79-B5A7-E2AF1738E8FE}"/>
              </a:ext>
            </a:extLst>
          </p:cNvPr>
          <p:cNvSpPr txBox="1">
            <a:spLocks noGrp="1"/>
          </p:cNvSpPr>
          <p:nvPr>
            <p:ph type="title" idx="4294967295"/>
          </p:nvPr>
        </p:nvSpPr>
        <p:spPr>
          <a:xfrm>
            <a:off x="1158278" y="-319345"/>
            <a:ext cx="9551582" cy="1573465"/>
          </a:xfrm>
          <a:prstGeom prst="rect">
            <a:avLst/>
          </a:prstGeom>
          <a:noFill/>
          <a:ln>
            <a:noFill/>
            <a:prstDash/>
          </a:ln>
          <a:effectLst/>
        </p:spPr>
        <p:txBody>
          <a:bodyPr rot="0" spcFirstLastPara="0" vertOverflow="overflow" horzOverflow="overflow" vert="horz" wrap="square" lIns="0" tIns="45720" rIns="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600"/>
              </a:spcAft>
              <a:buClrTx/>
              <a:buSzTx/>
              <a:buFont typeface="Calibri" panose="020F0502020204030204" pitchFamily="34" charset="0"/>
              <a:buNone/>
              <a:tabLst/>
              <a:defRPr/>
            </a:pPr>
            <a:r>
              <a:rPr kumimoji="0" lang="en-US" sz="35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Trek Through Time Instructions:    </a:t>
            </a:r>
            <a:endParaRPr kumimoji="0" lang="en-US" sz="3500" b="1" i="0" u="none" strike="noStrike" kern="1200" cap="none" spc="0" normalizeH="0" baseline="0" noProof="0" dirty="0">
              <a:ln>
                <a:noFill/>
              </a:ln>
              <a:solidFill>
                <a:schemeClr val="tx1">
                  <a:lumMod val="75000"/>
                  <a:lumOff val="25000"/>
                </a:schemeClr>
              </a:solidFill>
              <a:effectLst/>
              <a:uLnTx/>
              <a:uFillTx/>
              <a:latin typeface="Calibri" panose="020F0502020204030204" pitchFamily="34" charset="0"/>
              <a:ea typeface="+mn-ea"/>
              <a:cs typeface="Calibri" panose="020F0502020204030204" pitchFamily="34" charset="0"/>
            </a:endParaRPr>
          </a:p>
        </p:txBody>
      </p:sp>
      <p:grpSp>
        <p:nvGrpSpPr>
          <p:cNvPr id="8" name="Group 7">
            <a:extLst>
              <a:ext uri="{FF2B5EF4-FFF2-40B4-BE49-F238E27FC236}">
                <a16:creationId xmlns:a16="http://schemas.microsoft.com/office/drawing/2014/main" id="{49DB680F-24D4-4A8F-9478-AF837C458AB7}"/>
              </a:ext>
              <a:ext uri="{C183D7F6-B498-43B3-948B-1728B52AA6E4}">
                <adec:decorative xmlns:adec="http://schemas.microsoft.com/office/drawing/2017/decorative" val="1"/>
              </a:ext>
            </a:extLst>
          </p:cNvPr>
          <p:cNvGrpSpPr/>
          <p:nvPr/>
        </p:nvGrpSpPr>
        <p:grpSpPr>
          <a:xfrm>
            <a:off x="3327999" y="757206"/>
            <a:ext cx="5127047" cy="428650"/>
            <a:chOff x="6794427" y="1822458"/>
            <a:chExt cx="3760703" cy="376099"/>
          </a:xfrm>
        </p:grpSpPr>
        <p:cxnSp>
          <p:nvCxnSpPr>
            <p:cNvPr id="5" name="Straight Connector 4">
              <a:extLst>
                <a:ext uri="{FF2B5EF4-FFF2-40B4-BE49-F238E27FC236}">
                  <a16:creationId xmlns:a16="http://schemas.microsoft.com/office/drawing/2014/main" id="{C605B827-27FF-4C0A-9A7C-AA153E58862F}"/>
                </a:ext>
              </a:extLst>
            </p:cNvPr>
            <p:cNvCxnSpPr>
              <a:cxnSpLocks/>
            </p:cNvCxnSpPr>
            <p:nvPr/>
          </p:nvCxnSpPr>
          <p:spPr>
            <a:xfrm>
              <a:off x="6794427" y="2010508"/>
              <a:ext cx="3760703" cy="0"/>
            </a:xfrm>
            <a:prstGeom prst="line">
              <a:avLst/>
            </a:prstGeom>
            <a:ln w="34925"/>
          </p:spPr>
          <p:style>
            <a:lnRef idx="1">
              <a:schemeClr val="accent1"/>
            </a:lnRef>
            <a:fillRef idx="0">
              <a:schemeClr val="accent1"/>
            </a:fillRef>
            <a:effectRef idx="0">
              <a:schemeClr val="accent1"/>
            </a:effectRef>
            <a:fontRef idx="minor">
              <a:schemeClr val="tx1"/>
            </a:fontRef>
          </p:style>
        </p:cxnSp>
        <p:pic>
          <p:nvPicPr>
            <p:cNvPr id="6" name="Graphic 5" descr="Puzzle">
              <a:extLst>
                <a:ext uri="{FF2B5EF4-FFF2-40B4-BE49-F238E27FC236}">
                  <a16:creationId xmlns:a16="http://schemas.microsoft.com/office/drawing/2014/main" id="{B5ACAE39-9C31-46DC-B0F3-5F25F49147C0}"/>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7556" t="5428" r="7440" b="9282"/>
            <a:stretch/>
          </p:blipFill>
          <p:spPr>
            <a:xfrm rot="2734007">
              <a:off x="8568689" y="1821823"/>
              <a:ext cx="376099" cy="377370"/>
            </a:xfrm>
            <a:prstGeom prst="rect">
              <a:avLst/>
            </a:prstGeom>
          </p:spPr>
        </p:pic>
      </p:grpSp>
      <p:sp>
        <p:nvSpPr>
          <p:cNvPr id="7" name="TextBox 6">
            <a:extLst>
              <a:ext uri="{FF2B5EF4-FFF2-40B4-BE49-F238E27FC236}">
                <a16:creationId xmlns:a16="http://schemas.microsoft.com/office/drawing/2014/main" id="{89F4CBB5-9296-4B78-B3E5-15B7B3634586}"/>
              </a:ext>
            </a:extLst>
          </p:cNvPr>
          <p:cNvSpPr txBox="1"/>
          <p:nvPr/>
        </p:nvSpPr>
        <p:spPr>
          <a:xfrm>
            <a:off x="382074" y="1558185"/>
            <a:ext cx="3967504" cy="3170099"/>
          </a:xfrm>
          <a:prstGeom prst="rect">
            <a:avLst/>
          </a:prstGeom>
          <a:noFill/>
        </p:spPr>
        <p:txBody>
          <a:bodyPr wrap="square" rtlCol="0" anchor="t">
            <a:spAutoFit/>
          </a:bodyPr>
          <a:lstStyle/>
          <a:p>
            <a:pPr lvl="1"/>
            <a:endParaRPr lang="en-US" sz="2000" b="1"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endParaRPr>
          </a:p>
          <a:p>
            <a:pPr lvl="1"/>
            <a:r>
              <a:rPr lang="en-US" sz="2000" b="1"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rPr>
              <a:t>You will notice that the timeline is not long enough to show events before 1000 CE.</a:t>
            </a:r>
          </a:p>
          <a:p>
            <a:pPr lvl="1"/>
            <a:endParaRPr lang="en-US" sz="2000" b="1"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endParaRPr>
          </a:p>
          <a:p>
            <a:pPr lvl="1"/>
            <a:endParaRPr lang="en-US" sz="2000" b="1"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endParaRPr>
          </a:p>
          <a:p>
            <a:pPr lvl="1"/>
            <a:r>
              <a:rPr lang="en-US" sz="2000" b="1" dirty="0">
                <a:effectLst>
                  <a:outerShdw blurRad="38100" dist="38100" dir="2700000" algn="tl">
                    <a:srgbClr val="000000">
                      <a:alpha val="43137"/>
                    </a:srgbClr>
                  </a:outerShdw>
                </a:effectLst>
                <a:latin typeface="Calibri" panose="020F0502020204030204" pitchFamily="34" charset="0"/>
                <a:ea typeface="+mn-lt"/>
                <a:cs typeface="Calibri" panose="020F0502020204030204" pitchFamily="34" charset="0"/>
              </a:rPr>
              <a:t>If your card is before the year 1000 or before Common Era (BCE), you must trek through time! </a:t>
            </a:r>
          </a:p>
        </p:txBody>
      </p:sp>
      <p:grpSp>
        <p:nvGrpSpPr>
          <p:cNvPr id="3" name="Group 2" descr="Cards for years earlier than 1000 Common Era. Examples are 2000 BCE and Bronze Age era.">
            <a:extLst>
              <a:ext uri="{FF2B5EF4-FFF2-40B4-BE49-F238E27FC236}">
                <a16:creationId xmlns:a16="http://schemas.microsoft.com/office/drawing/2014/main" id="{D087500E-A3AA-C01C-93BE-80740B8EF04B}"/>
              </a:ext>
            </a:extLst>
          </p:cNvPr>
          <p:cNvGrpSpPr/>
          <p:nvPr/>
        </p:nvGrpSpPr>
        <p:grpSpPr>
          <a:xfrm>
            <a:off x="4662116" y="1616395"/>
            <a:ext cx="5741370" cy="3220923"/>
            <a:chOff x="4662116" y="1616395"/>
            <a:chExt cx="5741370" cy="3220923"/>
          </a:xfrm>
        </p:grpSpPr>
        <p:pic>
          <p:nvPicPr>
            <p:cNvPr id="9" name="Picture 8" descr="Cards for years earlier than 1000 Common Era. Examples are 2000 BCE and Bronze Age era.">
              <a:extLst>
                <a:ext uri="{FF2B5EF4-FFF2-40B4-BE49-F238E27FC236}">
                  <a16:creationId xmlns:a16="http://schemas.microsoft.com/office/drawing/2014/main" id="{B5857018-5147-4874-B6EC-CEEDC7755C00}"/>
                </a:ext>
              </a:extLst>
            </p:cNvPr>
            <p:cNvPicPr>
              <a:picLocks noChangeAspect="1"/>
            </p:cNvPicPr>
            <p:nvPr/>
          </p:nvPicPr>
          <p:blipFill>
            <a:blip r:embed="rId4">
              <a:duotone>
                <a:prstClr val="black"/>
                <a:schemeClr val="accent1">
                  <a:tint val="45000"/>
                  <a:satMod val="400000"/>
                </a:schemeClr>
              </a:duotone>
            </a:blip>
            <a:stretch>
              <a:fillRect/>
            </a:stretch>
          </p:blipFill>
          <p:spPr>
            <a:xfrm rot="670536">
              <a:off x="4662116" y="2477154"/>
              <a:ext cx="2867768" cy="1331464"/>
            </a:xfrm>
            <a:prstGeom prst="rect">
              <a:avLst/>
            </a:prstGeom>
            <a:ln w="9525">
              <a:solidFill>
                <a:schemeClr val="tx1"/>
              </a:solid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3DE70E77-0F68-42A1-A3D3-D8FD95301E40}"/>
                </a:ext>
              </a:extLst>
            </p:cNvPr>
            <p:cNvPicPr>
              <a:picLocks noChangeAspect="1"/>
            </p:cNvPicPr>
            <p:nvPr/>
          </p:nvPicPr>
          <p:blipFill>
            <a:blip r:embed="rId5"/>
            <a:stretch>
              <a:fillRect/>
            </a:stretch>
          </p:blipFill>
          <p:spPr>
            <a:xfrm rot="21369040">
              <a:off x="8561083" y="1616395"/>
              <a:ext cx="1842403" cy="3220923"/>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509940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58E56-1A8D-4F79-B5A7-E2AF1738E8FE}"/>
              </a:ext>
            </a:extLst>
          </p:cNvPr>
          <p:cNvSpPr txBox="1">
            <a:spLocks noGrp="1"/>
          </p:cNvSpPr>
          <p:nvPr>
            <p:ph type="title" idx="4294967295"/>
          </p:nvPr>
        </p:nvSpPr>
        <p:spPr>
          <a:xfrm>
            <a:off x="1158278" y="-319345"/>
            <a:ext cx="9551582" cy="1573465"/>
          </a:xfrm>
          <a:prstGeom prst="rect">
            <a:avLst/>
          </a:prstGeom>
          <a:noFill/>
          <a:ln>
            <a:noFill/>
            <a:prstDash/>
          </a:ln>
          <a:effectLst/>
        </p:spPr>
        <p:txBody>
          <a:bodyPr rot="0" spcFirstLastPara="0" vertOverflow="overflow" horzOverflow="overflow" vert="horz" wrap="square" lIns="0" tIns="45720" rIns="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600"/>
              </a:spcAft>
              <a:buClrTx/>
              <a:buSzTx/>
              <a:buFont typeface="Calibri" panose="020F0502020204030204" pitchFamily="34" charset="0"/>
              <a:buNone/>
              <a:tabLst/>
              <a:defRPr/>
            </a:pPr>
            <a:r>
              <a:rPr kumimoji="0" lang="en-US" sz="35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Trek Through Time Instructions:     </a:t>
            </a:r>
            <a:endParaRPr kumimoji="0" lang="en-US" sz="3500" b="1" i="0" u="none" strike="noStrike" kern="1200" cap="none" spc="0" normalizeH="0" baseline="0" noProof="0" dirty="0">
              <a:ln>
                <a:noFill/>
              </a:ln>
              <a:solidFill>
                <a:schemeClr val="tx1">
                  <a:lumMod val="75000"/>
                  <a:lumOff val="25000"/>
                </a:schemeClr>
              </a:solidFill>
              <a:effectLst/>
              <a:uLnTx/>
              <a:uFillTx/>
              <a:latin typeface="Calibri" panose="020F0502020204030204" pitchFamily="34" charset="0"/>
              <a:ea typeface="+mn-ea"/>
              <a:cs typeface="Calibri" panose="020F0502020204030204" pitchFamily="34" charset="0"/>
            </a:endParaRPr>
          </a:p>
        </p:txBody>
      </p:sp>
      <p:grpSp>
        <p:nvGrpSpPr>
          <p:cNvPr id="8" name="Group 7">
            <a:extLst>
              <a:ext uri="{FF2B5EF4-FFF2-40B4-BE49-F238E27FC236}">
                <a16:creationId xmlns:a16="http://schemas.microsoft.com/office/drawing/2014/main" id="{49DB680F-24D4-4A8F-9478-AF837C458AB7}"/>
              </a:ext>
              <a:ext uri="{C183D7F6-B498-43B3-948B-1728B52AA6E4}">
                <adec:decorative xmlns:adec="http://schemas.microsoft.com/office/drawing/2017/decorative" val="1"/>
              </a:ext>
            </a:extLst>
          </p:cNvPr>
          <p:cNvGrpSpPr/>
          <p:nvPr/>
        </p:nvGrpSpPr>
        <p:grpSpPr>
          <a:xfrm>
            <a:off x="3327999" y="757206"/>
            <a:ext cx="5127047" cy="428650"/>
            <a:chOff x="6794427" y="1822458"/>
            <a:chExt cx="3760703" cy="376099"/>
          </a:xfrm>
        </p:grpSpPr>
        <p:cxnSp>
          <p:nvCxnSpPr>
            <p:cNvPr id="5" name="Straight Connector 4">
              <a:extLst>
                <a:ext uri="{FF2B5EF4-FFF2-40B4-BE49-F238E27FC236}">
                  <a16:creationId xmlns:a16="http://schemas.microsoft.com/office/drawing/2014/main" id="{C605B827-27FF-4C0A-9A7C-AA153E58862F}"/>
                </a:ext>
              </a:extLst>
            </p:cNvPr>
            <p:cNvCxnSpPr>
              <a:cxnSpLocks/>
            </p:cNvCxnSpPr>
            <p:nvPr/>
          </p:nvCxnSpPr>
          <p:spPr>
            <a:xfrm>
              <a:off x="6794427" y="2010508"/>
              <a:ext cx="3760703" cy="0"/>
            </a:xfrm>
            <a:prstGeom prst="line">
              <a:avLst/>
            </a:prstGeom>
            <a:ln w="34925"/>
          </p:spPr>
          <p:style>
            <a:lnRef idx="1">
              <a:schemeClr val="accent1"/>
            </a:lnRef>
            <a:fillRef idx="0">
              <a:schemeClr val="accent1"/>
            </a:fillRef>
            <a:effectRef idx="0">
              <a:schemeClr val="accent1"/>
            </a:effectRef>
            <a:fontRef idx="minor">
              <a:schemeClr val="tx1"/>
            </a:fontRef>
          </p:style>
        </p:cxnSp>
        <p:pic>
          <p:nvPicPr>
            <p:cNvPr id="6" name="Graphic 5" descr="Puzzle">
              <a:extLst>
                <a:ext uri="{FF2B5EF4-FFF2-40B4-BE49-F238E27FC236}">
                  <a16:creationId xmlns:a16="http://schemas.microsoft.com/office/drawing/2014/main" id="{B5ACAE39-9C31-46DC-B0F3-5F25F49147C0}"/>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7556" t="5428" r="7440" b="9282"/>
            <a:stretch/>
          </p:blipFill>
          <p:spPr>
            <a:xfrm rot="2734007">
              <a:off x="8568689" y="1821823"/>
              <a:ext cx="376099" cy="377370"/>
            </a:xfrm>
            <a:prstGeom prst="rect">
              <a:avLst/>
            </a:prstGeom>
          </p:spPr>
        </p:pic>
      </p:grpSp>
      <p:sp>
        <p:nvSpPr>
          <p:cNvPr id="15" name="TextBox 14">
            <a:extLst>
              <a:ext uri="{FF2B5EF4-FFF2-40B4-BE49-F238E27FC236}">
                <a16:creationId xmlns:a16="http://schemas.microsoft.com/office/drawing/2014/main" id="{054C541C-6140-4A67-94F2-4CFD11F39194}"/>
              </a:ext>
            </a:extLst>
          </p:cNvPr>
          <p:cNvSpPr txBox="1"/>
          <p:nvPr/>
        </p:nvSpPr>
        <p:spPr>
          <a:xfrm>
            <a:off x="542777" y="1406958"/>
            <a:ext cx="7912268" cy="461665"/>
          </a:xfrm>
          <a:prstGeom prst="rect">
            <a:avLst/>
          </a:prstGeom>
          <a:noFill/>
        </p:spPr>
        <p:txBody>
          <a:bodyPr wrap="square">
            <a:spAutoFit/>
          </a:bodyPr>
          <a:lstStyle/>
          <a:p>
            <a:r>
              <a:rPr lang="en-US" sz="2400" b="1" dirty="0">
                <a:solidFill>
                  <a:schemeClr val="accent1">
                    <a:lumMod val="75000"/>
                  </a:schemeClr>
                </a:solidFill>
                <a:latin typeface="Calibri" panose="020F0502020204030204" pitchFamily="34" charset="0"/>
                <a:cs typeface="Calibri" panose="020F0502020204030204" pitchFamily="34" charset="0"/>
              </a:rPr>
              <a:t>We will now “Trek Through Time” going back in time! </a:t>
            </a:r>
          </a:p>
        </p:txBody>
      </p:sp>
      <p:sp>
        <p:nvSpPr>
          <p:cNvPr id="7" name="TextBox 6">
            <a:extLst>
              <a:ext uri="{FF2B5EF4-FFF2-40B4-BE49-F238E27FC236}">
                <a16:creationId xmlns:a16="http://schemas.microsoft.com/office/drawing/2014/main" id="{89F4CBB5-9296-4B78-B3E5-15B7B3634586}"/>
              </a:ext>
            </a:extLst>
          </p:cNvPr>
          <p:cNvSpPr txBox="1"/>
          <p:nvPr/>
        </p:nvSpPr>
        <p:spPr>
          <a:xfrm>
            <a:off x="362619" y="1983364"/>
            <a:ext cx="3226099" cy="3170099"/>
          </a:xfrm>
          <a:prstGeom prst="rect">
            <a:avLst/>
          </a:prstGeom>
          <a:noFill/>
        </p:spPr>
        <p:txBody>
          <a:bodyPr wrap="square" rtlCol="0" anchor="t">
            <a:spAutoFit/>
          </a:bodyPr>
          <a:lstStyle/>
          <a:p>
            <a:endParaRPr lang="en-US" sz="2000" b="1"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2000" b="1" dirty="0">
                <a:latin typeface="Calibri" panose="020F0502020204030204" pitchFamily="34" charset="0"/>
                <a:cs typeface="Calibri" panose="020F0502020204030204" pitchFamily="34" charset="0"/>
              </a:rPr>
              <a:t>The student with “1 CE” will take 10 small steps (or 3 very large paces) away from the rope (towards whatever space you will be trekking through). </a:t>
            </a:r>
          </a:p>
          <a:p>
            <a:endParaRPr lang="en-US" sz="2000" b="1"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2000" b="1" dirty="0">
                <a:latin typeface="Calibri" panose="020F0502020204030204" pitchFamily="34" charset="0"/>
                <a:cs typeface="Calibri" panose="020F0502020204030204" pitchFamily="34" charset="0"/>
              </a:rPr>
              <a:t>This represents 10 feet, or 1,000 years. </a:t>
            </a:r>
          </a:p>
        </p:txBody>
      </p:sp>
      <p:pic>
        <p:nvPicPr>
          <p:cNvPr id="4" name="Picture 3" descr="Cards for the timeframe of 1 common era and matching event of &quot;Time of Christ and Caesar&quot;.">
            <a:extLst>
              <a:ext uri="{FF2B5EF4-FFF2-40B4-BE49-F238E27FC236}">
                <a16:creationId xmlns:a16="http://schemas.microsoft.com/office/drawing/2014/main" id="{8A20712B-8BBE-45EA-8ABA-193205E65DB2}"/>
              </a:ext>
            </a:extLst>
          </p:cNvPr>
          <p:cNvPicPr>
            <a:picLocks noChangeAspect="1"/>
          </p:cNvPicPr>
          <p:nvPr/>
        </p:nvPicPr>
        <p:blipFill>
          <a:blip r:embed="rId4"/>
          <a:stretch>
            <a:fillRect/>
          </a:stretch>
        </p:blipFill>
        <p:spPr>
          <a:xfrm rot="344784">
            <a:off x="4265712" y="2839028"/>
            <a:ext cx="2321010" cy="1565346"/>
          </a:xfrm>
          <a:prstGeom prst="rect">
            <a:avLst/>
          </a:prstGeom>
          <a:ln>
            <a:noFill/>
          </a:ln>
          <a:effectLst>
            <a:outerShdw blurRad="292100" dist="139700" dir="2700000" algn="tl" rotWithShape="0">
              <a:srgbClr val="333333">
                <a:alpha val="65000"/>
              </a:srgbClr>
            </a:outerShdw>
          </a:effectLst>
        </p:spPr>
      </p:pic>
      <p:pic>
        <p:nvPicPr>
          <p:cNvPr id="10" name="Picture 9" descr="Cards for the timeframe of 1 common era and matching event of &quot;Time of Christ and Caesar&quot;.">
            <a:extLst>
              <a:ext uri="{FF2B5EF4-FFF2-40B4-BE49-F238E27FC236}">
                <a16:creationId xmlns:a16="http://schemas.microsoft.com/office/drawing/2014/main" id="{125CF9E5-06B5-459C-B8F5-1744B118784F}"/>
              </a:ext>
            </a:extLst>
          </p:cNvPr>
          <p:cNvPicPr>
            <a:picLocks noChangeAspect="1"/>
          </p:cNvPicPr>
          <p:nvPr/>
        </p:nvPicPr>
        <p:blipFill>
          <a:blip r:embed="rId5"/>
          <a:stretch>
            <a:fillRect/>
          </a:stretch>
        </p:blipFill>
        <p:spPr>
          <a:xfrm rot="21332268">
            <a:off x="7597331" y="2127025"/>
            <a:ext cx="1715429" cy="3116142"/>
          </a:xfrm>
          <a:prstGeom prst="rect">
            <a:avLst/>
          </a:prstGeom>
          <a:ln>
            <a:solidFill>
              <a:srgbClr val="262626"/>
            </a:solid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15D06174-3D0C-4CFD-A72B-496ADF30EEF3}"/>
              </a:ext>
            </a:extLst>
          </p:cNvPr>
          <p:cNvSpPr txBox="1"/>
          <p:nvPr/>
        </p:nvSpPr>
        <p:spPr>
          <a:xfrm>
            <a:off x="9537981" y="2561711"/>
            <a:ext cx="2088570" cy="1938992"/>
          </a:xfrm>
          <a:prstGeom prst="rect">
            <a:avLst/>
          </a:prstGeom>
          <a:noFill/>
        </p:spPr>
        <p:txBody>
          <a:bodyPr wrap="square" rtlCol="0" anchor="t">
            <a:spAutoFit/>
          </a:bodyPr>
          <a:lstStyle/>
          <a:p>
            <a:pPr marL="342900" indent="-342900">
              <a:buFont typeface="Arial" panose="020B0604020202020204" pitchFamily="34" charset="0"/>
              <a:buChar char="•"/>
            </a:pPr>
            <a:r>
              <a:rPr lang="en-US" sz="2000" b="1" dirty="0">
                <a:latin typeface="Calibri" panose="020F0502020204030204" pitchFamily="34" charset="0"/>
                <a:cs typeface="Calibri" panose="020F0502020204030204" pitchFamily="34" charset="0"/>
              </a:rPr>
              <a:t>The student with a card closest to this era will read their card aloud.</a:t>
            </a:r>
          </a:p>
        </p:txBody>
      </p:sp>
    </p:spTree>
    <p:extLst>
      <p:ext uri="{BB962C8B-B14F-4D97-AF65-F5344CB8AC3E}">
        <p14:creationId xmlns:p14="http://schemas.microsoft.com/office/powerpoint/2010/main" val="3124448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3F4AF1-F4E2-ACF4-F4FB-36EE947F9220}"/>
              </a:ext>
            </a:extLst>
          </p:cNvPr>
          <p:cNvSpPr txBox="1">
            <a:spLocks noGrp="1"/>
          </p:cNvSpPr>
          <p:nvPr>
            <p:ph type="title" idx="4294967295"/>
          </p:nvPr>
        </p:nvSpPr>
        <p:spPr>
          <a:xfrm>
            <a:off x="363964" y="542785"/>
            <a:ext cx="4391476"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tx1"/>
                </a:solidFill>
                <a:effectLst/>
                <a:uLnTx/>
                <a:uFillTx/>
                <a:latin typeface="Candara" panose="020E0502030303020204" pitchFamily="34" charset="0"/>
                <a:ea typeface="+mn-ea"/>
                <a:cs typeface="+mn-cs"/>
              </a:rPr>
              <a:t>Trek Through Time: </a:t>
            </a:r>
            <a:endParaRPr kumimoji="0" lang="en-US" sz="20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grpSp>
        <p:nvGrpSpPr>
          <p:cNvPr id="6" name="Group 5">
            <a:extLst>
              <a:ext uri="{FF2B5EF4-FFF2-40B4-BE49-F238E27FC236}">
                <a16:creationId xmlns:a16="http://schemas.microsoft.com/office/drawing/2014/main" id="{74C8AF51-5796-4C81-B8BA-11BFB68D314B}"/>
              </a:ext>
              <a:ext uri="{C183D7F6-B498-43B3-948B-1728B52AA6E4}">
                <adec:decorative xmlns:adec="http://schemas.microsoft.com/office/drawing/2017/decorative" val="1"/>
              </a:ext>
            </a:extLst>
          </p:cNvPr>
          <p:cNvGrpSpPr/>
          <p:nvPr/>
        </p:nvGrpSpPr>
        <p:grpSpPr>
          <a:xfrm>
            <a:off x="568410" y="1933369"/>
            <a:ext cx="3459892" cy="266133"/>
            <a:chOff x="6794427" y="1822458"/>
            <a:chExt cx="3760703" cy="376099"/>
          </a:xfrm>
        </p:grpSpPr>
        <p:cxnSp>
          <p:nvCxnSpPr>
            <p:cNvPr id="4" name="Straight Connector 3">
              <a:extLst>
                <a:ext uri="{FF2B5EF4-FFF2-40B4-BE49-F238E27FC236}">
                  <a16:creationId xmlns:a16="http://schemas.microsoft.com/office/drawing/2014/main" id="{8BD851E3-3B14-421B-8C6C-6CCF1B055D2C}"/>
                </a:ext>
              </a:extLst>
            </p:cNvPr>
            <p:cNvCxnSpPr>
              <a:cxnSpLocks/>
            </p:cNvCxnSpPr>
            <p:nvPr/>
          </p:nvCxnSpPr>
          <p:spPr>
            <a:xfrm>
              <a:off x="6794427" y="2010508"/>
              <a:ext cx="3760703" cy="0"/>
            </a:xfrm>
            <a:prstGeom prst="line">
              <a:avLst/>
            </a:prstGeom>
            <a:ln w="34925"/>
          </p:spPr>
          <p:style>
            <a:lnRef idx="1">
              <a:schemeClr val="accent1"/>
            </a:lnRef>
            <a:fillRef idx="0">
              <a:schemeClr val="accent1"/>
            </a:fillRef>
            <a:effectRef idx="0">
              <a:schemeClr val="accent1"/>
            </a:effectRef>
            <a:fontRef idx="minor">
              <a:schemeClr val="tx1"/>
            </a:fontRef>
          </p:style>
        </p:cxnSp>
        <p:pic>
          <p:nvPicPr>
            <p:cNvPr id="5" name="Graphic 4" descr="Puzzle">
              <a:extLst>
                <a:ext uri="{FF2B5EF4-FFF2-40B4-BE49-F238E27FC236}">
                  <a16:creationId xmlns:a16="http://schemas.microsoft.com/office/drawing/2014/main" id="{A437F6C2-8E10-4B37-B8E9-D6D182F38A40}"/>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7556" t="5428" r="7440" b="9282"/>
            <a:stretch/>
          </p:blipFill>
          <p:spPr>
            <a:xfrm rot="2734007">
              <a:off x="8568689" y="1821823"/>
              <a:ext cx="376099" cy="377370"/>
            </a:xfrm>
            <a:prstGeom prst="rect">
              <a:avLst/>
            </a:prstGeom>
          </p:spPr>
        </p:pic>
      </p:grpSp>
      <p:sp>
        <p:nvSpPr>
          <p:cNvPr id="8" name="TextBox 7">
            <a:extLst>
              <a:ext uri="{FF2B5EF4-FFF2-40B4-BE49-F238E27FC236}">
                <a16:creationId xmlns:a16="http://schemas.microsoft.com/office/drawing/2014/main" id="{2713A5A4-1325-02A5-8596-0EE45740C2A5}"/>
              </a:ext>
            </a:extLst>
          </p:cNvPr>
          <p:cNvSpPr txBox="1"/>
          <p:nvPr/>
        </p:nvSpPr>
        <p:spPr>
          <a:xfrm>
            <a:off x="354804" y="2743114"/>
            <a:ext cx="439147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latin typeface="Calibri" panose="020F0502020204030204" pitchFamily="34" charset="0"/>
                <a:cs typeface="Calibri" panose="020F0502020204030204" pitchFamily="34" charset="0"/>
              </a:rPr>
              <a:t>1 foot = 100 years</a:t>
            </a:r>
          </a:p>
          <a:p>
            <a:pPr algn="ctr"/>
            <a:r>
              <a:rPr lang="en-US" sz="2800" b="1" dirty="0">
                <a:latin typeface="Calibri" panose="020F0502020204030204" pitchFamily="34" charset="0"/>
                <a:cs typeface="Calibri" panose="020F0502020204030204" pitchFamily="34" charset="0"/>
              </a:rPr>
              <a:t>1 foot= about 1 step</a:t>
            </a:r>
            <a:endParaRPr lang="en-US" sz="2000" b="1"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41B7E63C-9F6E-9FE5-F9E1-3ED075038776}"/>
              </a:ext>
            </a:extLst>
          </p:cNvPr>
          <p:cNvSpPr txBox="1"/>
          <p:nvPr/>
        </p:nvSpPr>
        <p:spPr>
          <a:xfrm>
            <a:off x="354804" y="4200335"/>
            <a:ext cx="4391476"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latin typeface="Calibri" panose="020F0502020204030204" pitchFamily="34" charset="0"/>
                <a:cs typeface="Calibri" panose="020F0502020204030204" pitchFamily="34" charset="0"/>
              </a:rPr>
              <a:t>How many steps do you need to take to represent how long Indigenous peoples have lived in the area of present day Great Smoky Mountains National Park? </a:t>
            </a:r>
          </a:p>
        </p:txBody>
      </p:sp>
      <p:pic>
        <p:nvPicPr>
          <p:cNvPr id="7" name="Picture 6" descr="Bare feet from early illustration of Cherokee. There is a drawing of a traditional Cherokee village behind the lower half of the person with bare feet. ">
            <a:extLst>
              <a:ext uri="{FF2B5EF4-FFF2-40B4-BE49-F238E27FC236}">
                <a16:creationId xmlns:a16="http://schemas.microsoft.com/office/drawing/2014/main" id="{998C9614-00B3-423A-8347-925B33F6394A}"/>
              </a:ext>
            </a:extLst>
          </p:cNvPr>
          <p:cNvPicPr/>
          <p:nvPr/>
        </p:nvPicPr>
        <p:blipFill rotWithShape="1">
          <a:blip r:embed="rId4">
            <a:alphaModFix amt="20000"/>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l="40616" t="42574" b="1570"/>
          <a:stretch/>
        </p:blipFill>
        <p:spPr bwMode="auto">
          <a:xfrm rot="5400000">
            <a:off x="5059782" y="-803186"/>
            <a:ext cx="7018629" cy="7636472"/>
          </a:xfrm>
          <a:prstGeom prst="rect">
            <a:avLst/>
          </a:prstGeom>
          <a:noFill/>
          <a:ln w="9525">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3398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6ECD9F7-3815-45AA-89BE-689B5D37C25C}"/>
              </a:ext>
              <a:ext uri="{C183D7F6-B498-43B3-948B-1728B52AA6E4}">
                <adec:decorative xmlns:adec="http://schemas.microsoft.com/office/drawing/2017/decorative" val="1"/>
              </a:ext>
            </a:extLst>
          </p:cNvPr>
          <p:cNvGrpSpPr/>
          <p:nvPr/>
        </p:nvGrpSpPr>
        <p:grpSpPr>
          <a:xfrm>
            <a:off x="404823" y="392232"/>
            <a:ext cx="3072542" cy="225389"/>
            <a:chOff x="6794427" y="1822458"/>
            <a:chExt cx="3760703" cy="376099"/>
          </a:xfrm>
        </p:grpSpPr>
        <p:cxnSp>
          <p:nvCxnSpPr>
            <p:cNvPr id="7" name="Straight Connector 6">
              <a:extLst>
                <a:ext uri="{FF2B5EF4-FFF2-40B4-BE49-F238E27FC236}">
                  <a16:creationId xmlns:a16="http://schemas.microsoft.com/office/drawing/2014/main" id="{FEA26443-CF9D-4355-9948-129256D2C659}"/>
                </a:ext>
              </a:extLst>
            </p:cNvPr>
            <p:cNvCxnSpPr>
              <a:cxnSpLocks/>
            </p:cNvCxnSpPr>
            <p:nvPr/>
          </p:nvCxnSpPr>
          <p:spPr>
            <a:xfrm>
              <a:off x="6794427" y="2010508"/>
              <a:ext cx="3760703" cy="0"/>
            </a:xfrm>
            <a:prstGeom prst="line">
              <a:avLst/>
            </a:prstGeom>
            <a:ln w="34925"/>
          </p:spPr>
          <p:style>
            <a:lnRef idx="1">
              <a:schemeClr val="accent1"/>
            </a:lnRef>
            <a:fillRef idx="0">
              <a:schemeClr val="accent1"/>
            </a:fillRef>
            <a:effectRef idx="0">
              <a:schemeClr val="accent1"/>
            </a:effectRef>
            <a:fontRef idx="minor">
              <a:schemeClr val="tx1"/>
            </a:fontRef>
          </p:style>
        </p:cxnSp>
        <p:pic>
          <p:nvPicPr>
            <p:cNvPr id="8" name="Graphic 7" descr="Puzzle">
              <a:extLst>
                <a:ext uri="{FF2B5EF4-FFF2-40B4-BE49-F238E27FC236}">
                  <a16:creationId xmlns:a16="http://schemas.microsoft.com/office/drawing/2014/main" id="{AF8310EE-1D6A-4AEC-AA68-38917319754A}"/>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7556" t="5428" r="7440" b="9282"/>
            <a:stretch/>
          </p:blipFill>
          <p:spPr>
            <a:xfrm rot="2734007">
              <a:off x="8568689" y="1821823"/>
              <a:ext cx="376099" cy="377370"/>
            </a:xfrm>
            <a:prstGeom prst="rect">
              <a:avLst/>
            </a:prstGeom>
          </p:spPr>
        </p:pic>
      </p:grpSp>
      <p:sp>
        <p:nvSpPr>
          <p:cNvPr id="3" name="Title 2">
            <a:extLst>
              <a:ext uri="{FF2B5EF4-FFF2-40B4-BE49-F238E27FC236}">
                <a16:creationId xmlns:a16="http://schemas.microsoft.com/office/drawing/2014/main" id="{5A22E3AB-8004-90BA-7C84-3BACFAA404E8}"/>
              </a:ext>
            </a:extLst>
          </p:cNvPr>
          <p:cNvSpPr txBox="1">
            <a:spLocks noGrp="1"/>
          </p:cNvSpPr>
          <p:nvPr>
            <p:ph type="title" idx="4294967295"/>
          </p:nvPr>
        </p:nvSpPr>
        <p:spPr>
          <a:xfrm>
            <a:off x="404822" y="1124702"/>
            <a:ext cx="4231346" cy="1077218"/>
          </a:xfrm>
          <a:prstGeom prst="rect">
            <a:avLst/>
          </a:prstGeom>
          <a:noFill/>
          <a:ln>
            <a:solidFill>
              <a:schemeClr val="bg1"/>
            </a:solid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Calibri" panose="020F0502020204030204" pitchFamily="34" charset="0"/>
                <a:ea typeface="+mn-lt"/>
                <a:cs typeface="Calibri" panose="020F0502020204030204" pitchFamily="34" charset="0"/>
              </a:rPr>
              <a:t>Now - what do you think?</a:t>
            </a: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6" name="TextBox 5">
            <a:extLst>
              <a:ext uri="{FF2B5EF4-FFF2-40B4-BE49-F238E27FC236}">
                <a16:creationId xmlns:a16="http://schemas.microsoft.com/office/drawing/2014/main" id="{34C0CD39-2B36-BA68-2DBA-925F4F2388BE}"/>
              </a:ext>
            </a:extLst>
          </p:cNvPr>
          <p:cNvSpPr txBox="1"/>
          <p:nvPr/>
        </p:nvSpPr>
        <p:spPr>
          <a:xfrm>
            <a:off x="404822" y="2530083"/>
            <a:ext cx="4231346" cy="2185214"/>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400" b="1" dirty="0">
                <a:latin typeface="Calibri" panose="020F0502020204030204" pitchFamily="34" charset="0"/>
                <a:cs typeface="Calibri" panose="020F0502020204030204" pitchFamily="34" charset="0"/>
              </a:rPr>
              <a:t>How long have people lived in the Great Smoky Mountains region?</a:t>
            </a:r>
          </a:p>
          <a:p>
            <a:pPr algn="ctr"/>
            <a:r>
              <a:rPr lang="en-US" sz="2800" dirty="0">
                <a:latin typeface="Calibri" panose="020F0502020204030204" pitchFamily="34" charset="0"/>
                <a:cs typeface="Calibri" panose="020F0502020204030204" pitchFamily="34" charset="0"/>
              </a:rPr>
              <a:t>​</a:t>
            </a:r>
          </a:p>
        </p:txBody>
      </p:sp>
      <p:pic>
        <p:nvPicPr>
          <p:cNvPr id="5" name="Picture 4" descr="A river running through a forest&#10;&#10;">
            <a:extLst>
              <a:ext uri="{FF2B5EF4-FFF2-40B4-BE49-F238E27FC236}">
                <a16:creationId xmlns:a16="http://schemas.microsoft.com/office/drawing/2014/main" id="{83AC1F4D-9A1F-4E07-9E63-79DF95DCE11B}"/>
              </a:ext>
            </a:extLst>
          </p:cNvPr>
          <p:cNvPicPr>
            <a:picLocks noChangeAspect="1"/>
          </p:cNvPicPr>
          <p:nvPr/>
        </p:nvPicPr>
        <p:blipFill rotWithShape="1">
          <a:blip r:embed="rId4">
            <a:duotone>
              <a:prstClr val="black"/>
              <a:srgbClr val="D9C3A5">
                <a:tint val="50000"/>
                <a:satMod val="18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l="10897" r="10266" b="1"/>
          <a:stretch/>
        </p:blipFill>
        <p:spPr>
          <a:xfrm>
            <a:off x="4891624" y="289931"/>
            <a:ext cx="7019109" cy="5965467"/>
          </a:xfrm>
          <a:prstGeom prst="rect">
            <a:avLst/>
          </a:prstGeom>
        </p:spPr>
      </p:pic>
      <p:sp>
        <p:nvSpPr>
          <p:cNvPr id="9" name="TextBox 8">
            <a:extLst>
              <a:ext uri="{FF2B5EF4-FFF2-40B4-BE49-F238E27FC236}">
                <a16:creationId xmlns:a16="http://schemas.microsoft.com/office/drawing/2014/main" id="{1EFB52A4-3402-4405-9B1B-CF82161E9668}"/>
              </a:ext>
            </a:extLst>
          </p:cNvPr>
          <p:cNvSpPr txBox="1"/>
          <p:nvPr/>
        </p:nvSpPr>
        <p:spPr>
          <a:xfrm>
            <a:off x="6355809" y="2290226"/>
            <a:ext cx="4090737" cy="2277547"/>
          </a:xfrm>
          <a:prstGeom prst="rect">
            <a:avLst/>
          </a:prstGeom>
          <a:solidFill>
            <a:schemeClr val="bg1"/>
          </a:solidFill>
          <a:ln>
            <a:solidFill>
              <a:schemeClr val="bg1"/>
            </a:solidFill>
          </a:ln>
          <a:effectLst>
            <a:reflection endPos="12000" dist="50800" dir="5400000" sy="-100000" algn="bl" rotWithShape="0"/>
          </a:effectLst>
        </p:spPr>
        <p:txBody>
          <a:bodyPr rot="0" spcFirstLastPara="0" vertOverflow="overflow" horzOverflow="overflow" vert="horz" wrap="square" lIns="274320" tIns="91440" rIns="274320" bIns="45720" numCol="1" spcCol="0" rtlCol="0" fromWordArt="0" anchor="t" anchorCtr="0" forceAA="0" compatLnSpc="1">
            <a:prstTxWarp prst="textNoShape">
              <a:avLst/>
            </a:prstTxWarp>
            <a:spAutoFit/>
          </a:bodyPr>
          <a:lstStyle/>
          <a:p>
            <a:pPr>
              <a:lnSpc>
                <a:spcPct val="150000"/>
              </a:lnSpc>
            </a:pPr>
            <a:endParaRPr lang="en-US" b="1" dirty="0">
              <a:latin typeface="Calibri" panose="020F0502020204030204" pitchFamily="34" charset="0"/>
              <a:cs typeface="Calibri" panose="020F0502020204030204" pitchFamily="34" charset="0"/>
            </a:endParaRPr>
          </a:p>
          <a:p>
            <a:pPr>
              <a:lnSpc>
                <a:spcPct val="150000"/>
              </a:lnSpc>
            </a:pPr>
            <a:r>
              <a:rPr lang="en-US" sz="2800" b="1" dirty="0">
                <a:solidFill>
                  <a:schemeClr val="accent6">
                    <a:lumMod val="75000"/>
                  </a:schemeClr>
                </a:solidFill>
                <a:latin typeface="Calibri" panose="020F0502020204030204" pitchFamily="34" charset="0"/>
                <a:cs typeface="Calibri" panose="020F0502020204030204" pitchFamily="34" charset="0"/>
              </a:rPr>
              <a:t>At LEAST 14,000 years!</a:t>
            </a:r>
          </a:p>
          <a:p>
            <a:pPr>
              <a:lnSpc>
                <a:spcPct val="150000"/>
              </a:lnSpc>
            </a:pPr>
            <a:r>
              <a:rPr lang="en-US" sz="2800" b="1" dirty="0">
                <a:solidFill>
                  <a:schemeClr val="accent6">
                    <a:lumMod val="75000"/>
                  </a:schemeClr>
                </a:solidFill>
                <a:latin typeface="Calibri" panose="020F0502020204030204" pitchFamily="34" charset="0"/>
                <a:cs typeface="Calibri" panose="020F0502020204030204" pitchFamily="34" charset="0"/>
              </a:rPr>
              <a:t>Probably much more…</a:t>
            </a:r>
            <a:endParaRPr lang="en-US" sz="2800" dirty="0">
              <a:solidFill>
                <a:schemeClr val="accent6">
                  <a:lumMod val="75000"/>
                </a:schemeClr>
              </a:solidFill>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100620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608B8-6336-427A-9DDC-E90DE15AF51D}"/>
              </a:ext>
            </a:extLst>
          </p:cNvPr>
          <p:cNvSpPr txBox="1">
            <a:spLocks noGrp="1"/>
          </p:cNvSpPr>
          <p:nvPr>
            <p:ph type="title" idx="4294967295"/>
          </p:nvPr>
        </p:nvSpPr>
        <p:spPr>
          <a:xfrm>
            <a:off x="404823" y="1124702"/>
            <a:ext cx="3072542" cy="1569660"/>
          </a:xfrm>
          <a:prstGeom prst="rect">
            <a:avLst/>
          </a:prstGeom>
          <a:solidFill>
            <a:schemeClr val="bg1"/>
          </a:solidFill>
          <a:ln>
            <a:solidFill>
              <a:schemeClr val="bg1"/>
            </a:solid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Calibri" panose="020F0502020204030204" pitchFamily="34" charset="0"/>
                <a:ea typeface="+mn-lt"/>
                <a:cs typeface="Calibri" panose="020F0502020204030204" pitchFamily="34" charset="0"/>
              </a:rPr>
              <a:t>How long have people been here?</a:t>
            </a:r>
            <a:endPar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pic>
        <p:nvPicPr>
          <p:cNvPr id="6" name="Picture 5" descr="Cherokee woman holding a baby">
            <a:extLst>
              <a:ext uri="{FF2B5EF4-FFF2-40B4-BE49-F238E27FC236}">
                <a16:creationId xmlns:a16="http://schemas.microsoft.com/office/drawing/2014/main" id="{CAB60DA7-180F-4107-9C01-9D2F60CA55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2787" y="2796176"/>
            <a:ext cx="2528791" cy="3238627"/>
          </a:xfrm>
          <a:prstGeom prst="rect">
            <a:avLst/>
          </a:prstGeom>
          <a:ln>
            <a:solidFill>
              <a:schemeClr val="tx1"/>
            </a:solidFill>
          </a:ln>
        </p:spPr>
      </p:pic>
      <p:pic>
        <p:nvPicPr>
          <p:cNvPr id="5" name="Picture 4" descr="A river running through a forest, same image in earlier photos but now in color. &#10;&#10;">
            <a:extLst>
              <a:ext uri="{FF2B5EF4-FFF2-40B4-BE49-F238E27FC236}">
                <a16:creationId xmlns:a16="http://schemas.microsoft.com/office/drawing/2014/main" id="{83AC1F4D-9A1F-4E07-9E63-79DF95DCE11B}"/>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rcRect l="10897" r="10266" b="1"/>
          <a:stretch/>
        </p:blipFill>
        <p:spPr>
          <a:xfrm>
            <a:off x="4626126" y="-76626"/>
            <a:ext cx="7565873" cy="6430156"/>
          </a:xfrm>
          <a:prstGeom prst="rect">
            <a:avLst/>
          </a:prstGeom>
        </p:spPr>
      </p:pic>
      <p:grpSp>
        <p:nvGrpSpPr>
          <p:cNvPr id="4" name="Group 3">
            <a:extLst>
              <a:ext uri="{FF2B5EF4-FFF2-40B4-BE49-F238E27FC236}">
                <a16:creationId xmlns:a16="http://schemas.microsoft.com/office/drawing/2014/main" id="{36ECD9F7-3815-45AA-89BE-689B5D37C25C}"/>
              </a:ext>
              <a:ext uri="{C183D7F6-B498-43B3-948B-1728B52AA6E4}">
                <adec:decorative xmlns:adec="http://schemas.microsoft.com/office/drawing/2017/decorative" val="1"/>
              </a:ext>
            </a:extLst>
          </p:cNvPr>
          <p:cNvGrpSpPr/>
          <p:nvPr/>
        </p:nvGrpSpPr>
        <p:grpSpPr>
          <a:xfrm>
            <a:off x="404823" y="392232"/>
            <a:ext cx="3072542" cy="225389"/>
            <a:chOff x="6794427" y="1822458"/>
            <a:chExt cx="3760703" cy="376099"/>
          </a:xfrm>
        </p:grpSpPr>
        <p:cxnSp>
          <p:nvCxnSpPr>
            <p:cNvPr id="7" name="Straight Connector 6">
              <a:extLst>
                <a:ext uri="{FF2B5EF4-FFF2-40B4-BE49-F238E27FC236}">
                  <a16:creationId xmlns:a16="http://schemas.microsoft.com/office/drawing/2014/main" id="{FEA26443-CF9D-4355-9948-129256D2C659}"/>
                </a:ext>
              </a:extLst>
            </p:cNvPr>
            <p:cNvCxnSpPr>
              <a:cxnSpLocks/>
            </p:cNvCxnSpPr>
            <p:nvPr/>
          </p:nvCxnSpPr>
          <p:spPr>
            <a:xfrm>
              <a:off x="6794427" y="2010508"/>
              <a:ext cx="3760703" cy="0"/>
            </a:xfrm>
            <a:prstGeom prst="line">
              <a:avLst/>
            </a:prstGeom>
            <a:ln w="34925"/>
          </p:spPr>
          <p:style>
            <a:lnRef idx="1">
              <a:schemeClr val="accent1"/>
            </a:lnRef>
            <a:fillRef idx="0">
              <a:schemeClr val="accent1"/>
            </a:fillRef>
            <a:effectRef idx="0">
              <a:schemeClr val="accent1"/>
            </a:effectRef>
            <a:fontRef idx="minor">
              <a:schemeClr val="tx1"/>
            </a:fontRef>
          </p:style>
        </p:cxnSp>
        <p:pic>
          <p:nvPicPr>
            <p:cNvPr id="8" name="Graphic 7" descr="Puzzle">
              <a:extLst>
                <a:ext uri="{FF2B5EF4-FFF2-40B4-BE49-F238E27FC236}">
                  <a16:creationId xmlns:a16="http://schemas.microsoft.com/office/drawing/2014/main" id="{AF8310EE-1D6A-4AEC-AA68-38917319754A}"/>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l="7556" t="5428" r="7440" b="9282"/>
            <a:stretch/>
          </p:blipFill>
          <p:spPr>
            <a:xfrm rot="2734007">
              <a:off x="8568689" y="1821823"/>
              <a:ext cx="376099" cy="377370"/>
            </a:xfrm>
            <a:prstGeom prst="rect">
              <a:avLst/>
            </a:prstGeom>
          </p:spPr>
        </p:pic>
      </p:grpSp>
      <p:sp>
        <p:nvSpPr>
          <p:cNvPr id="3" name="TextBox 2">
            <a:extLst>
              <a:ext uri="{FF2B5EF4-FFF2-40B4-BE49-F238E27FC236}">
                <a16:creationId xmlns:a16="http://schemas.microsoft.com/office/drawing/2014/main" id="{C09E76AB-C780-43E1-A97D-8B3A19FCA4CE}"/>
              </a:ext>
            </a:extLst>
          </p:cNvPr>
          <p:cNvSpPr txBox="1"/>
          <p:nvPr/>
        </p:nvSpPr>
        <p:spPr>
          <a:xfrm>
            <a:off x="5840673" y="4926807"/>
            <a:ext cx="5200871" cy="830997"/>
          </a:xfrm>
          <a:prstGeom prst="rect">
            <a:avLst/>
          </a:prstGeom>
          <a:noFill/>
        </p:spPr>
        <p:txBody>
          <a:bodyPr wrap="square" rtlCol="0">
            <a:spAutoFit/>
          </a:bodyPr>
          <a:lstStyle/>
          <a:p>
            <a:r>
              <a:rPr lang="en-US" sz="2400" b="1" dirty="0">
                <a:solidFill>
                  <a:schemeClr val="accent2">
                    <a:lumMod val="40000"/>
                    <a:lumOff val="60000"/>
                  </a:schemeClr>
                </a:solidFill>
                <a:latin typeface="Calibri" panose="020F0502020204030204" pitchFamily="34" charset="0"/>
                <a:cs typeface="Calibri" panose="020F0502020204030204" pitchFamily="34" charset="0"/>
              </a:rPr>
              <a:t>Cherokee: We have always been here, and we are still here</a:t>
            </a:r>
            <a:r>
              <a:rPr lang="en-US" b="1" dirty="0">
                <a:solidFill>
                  <a:schemeClr val="accent2">
                    <a:lumMod val="40000"/>
                    <a:lumOff val="60000"/>
                  </a:schemeClr>
                </a:solidFill>
                <a:latin typeface="Calibri" panose="020F0502020204030204" pitchFamily="34" charset="0"/>
                <a:cs typeface="Calibri" panose="020F0502020204030204" pitchFamily="34" charset="0"/>
              </a:rPr>
              <a:t>.</a:t>
            </a:r>
            <a:endParaRPr lang="en-US" sz="1400" dirty="0">
              <a:solidFill>
                <a:schemeClr val="accent2">
                  <a:lumMod val="40000"/>
                  <a:lumOff val="6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69642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174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789AB-C724-440A-8F7C-D5635F808DB7}"/>
              </a:ext>
            </a:extLst>
          </p:cNvPr>
          <p:cNvSpPr>
            <a:spLocks noGrp="1"/>
          </p:cNvSpPr>
          <p:nvPr>
            <p:ph type="title"/>
          </p:nvPr>
        </p:nvSpPr>
        <p:spPr>
          <a:xfrm>
            <a:off x="1097280" y="286603"/>
            <a:ext cx="10058400" cy="846413"/>
          </a:xfrm>
        </p:spPr>
        <p:txBody>
          <a:bodyPr/>
          <a:lstStyle/>
          <a:p>
            <a:pPr algn="ctr"/>
            <a:r>
              <a:rPr lang="en-US" b="1" dirty="0">
                <a:latin typeface="Speak Pro"/>
              </a:rPr>
              <a:t>Activity Discussion:</a:t>
            </a:r>
            <a:r>
              <a:rPr lang="en-US" b="1" dirty="0"/>
              <a:t> </a:t>
            </a:r>
          </a:p>
        </p:txBody>
      </p:sp>
      <p:sp>
        <p:nvSpPr>
          <p:cNvPr id="3" name="Content Placeholder 2">
            <a:extLst>
              <a:ext uri="{FF2B5EF4-FFF2-40B4-BE49-F238E27FC236}">
                <a16:creationId xmlns:a16="http://schemas.microsoft.com/office/drawing/2014/main" id="{F81E0227-8B60-4B7A-A756-21878F179A98}"/>
              </a:ext>
            </a:extLst>
          </p:cNvPr>
          <p:cNvSpPr>
            <a:spLocks noGrp="1"/>
          </p:cNvSpPr>
          <p:nvPr>
            <p:ph idx="1"/>
          </p:nvPr>
        </p:nvSpPr>
        <p:spPr>
          <a:xfrm>
            <a:off x="1097279" y="2034019"/>
            <a:ext cx="5528109" cy="3835074"/>
          </a:xfrm>
        </p:spPr>
        <p:txBody>
          <a:bodyPr vert="horz" lIns="0" tIns="45720" rIns="0" bIns="45720" rtlCol="0" anchor="t">
            <a:normAutofit fontScale="92500" lnSpcReduction="10000"/>
          </a:bodyPr>
          <a:lstStyle/>
          <a:p>
            <a:pPr marL="543560" lvl="1" indent="-342900">
              <a:buAutoNum type="arabicPeriod"/>
            </a:pPr>
            <a:r>
              <a:rPr lang="en-US" sz="2800" b="1" dirty="0">
                <a:solidFill>
                  <a:schemeClr val="tx1"/>
                </a:solidFill>
                <a:ea typeface="+mn-lt"/>
                <a:cs typeface="+mn-lt"/>
              </a:rPr>
              <a:t>Why does the timeline look the way it does? Why are there more cards concentrated at certain points? (Think about “recorded history” or written history.)</a:t>
            </a:r>
          </a:p>
          <a:p>
            <a:pPr marL="543560" lvl="1" indent="-342900">
              <a:buFont typeface="Calibri" pitchFamily="34" charset="0"/>
              <a:buAutoNum type="arabicPeriod"/>
            </a:pPr>
            <a:r>
              <a:rPr lang="en-US" sz="2800" b="1" dirty="0">
                <a:solidFill>
                  <a:schemeClr val="tx1"/>
                </a:solidFill>
                <a:ea typeface="+mn-lt"/>
                <a:cs typeface="+mn-lt"/>
              </a:rPr>
              <a:t>How long have Cherokee and their ancestors lived in this area? </a:t>
            </a:r>
            <a:endParaRPr lang="en-US" sz="2800" b="1" dirty="0">
              <a:solidFill>
                <a:schemeClr val="tx1"/>
              </a:solidFill>
            </a:endParaRPr>
          </a:p>
          <a:p>
            <a:pPr marL="543560" lvl="1" indent="-342900">
              <a:buAutoNum type="arabicPeriod"/>
            </a:pPr>
            <a:r>
              <a:rPr lang="en-US" sz="2800" b="1" dirty="0">
                <a:solidFill>
                  <a:schemeClr val="tx1"/>
                </a:solidFill>
                <a:ea typeface="+mn-lt"/>
                <a:cs typeface="+mn-lt"/>
              </a:rPr>
              <a:t>Did anything you saw in this activity surprise you?</a:t>
            </a:r>
          </a:p>
          <a:p>
            <a:pPr marL="0" indent="0">
              <a:buNone/>
            </a:pPr>
            <a:endParaRPr lang="en-US" dirty="0"/>
          </a:p>
        </p:txBody>
      </p:sp>
      <p:grpSp>
        <p:nvGrpSpPr>
          <p:cNvPr id="7" name="Group 6">
            <a:extLst>
              <a:ext uri="{FF2B5EF4-FFF2-40B4-BE49-F238E27FC236}">
                <a16:creationId xmlns:a16="http://schemas.microsoft.com/office/drawing/2014/main" id="{40D7CF94-FB31-4486-B752-6F98CB5F97A4}"/>
              </a:ext>
              <a:ext uri="{C183D7F6-B498-43B3-948B-1728B52AA6E4}">
                <adec:decorative xmlns:adec="http://schemas.microsoft.com/office/drawing/2017/decorative" val="1"/>
              </a:ext>
            </a:extLst>
          </p:cNvPr>
          <p:cNvGrpSpPr/>
          <p:nvPr/>
        </p:nvGrpSpPr>
        <p:grpSpPr>
          <a:xfrm>
            <a:off x="3433102" y="1238283"/>
            <a:ext cx="5127047" cy="376099"/>
            <a:chOff x="6794427" y="1822458"/>
            <a:chExt cx="3760703" cy="376099"/>
          </a:xfrm>
        </p:grpSpPr>
        <p:cxnSp>
          <p:nvCxnSpPr>
            <p:cNvPr id="5" name="Straight Connector 4">
              <a:extLst>
                <a:ext uri="{FF2B5EF4-FFF2-40B4-BE49-F238E27FC236}">
                  <a16:creationId xmlns:a16="http://schemas.microsoft.com/office/drawing/2014/main" id="{DC0A889F-EBC1-48EE-B0AB-EA5D1934512B}"/>
                </a:ext>
              </a:extLst>
            </p:cNvPr>
            <p:cNvCxnSpPr>
              <a:cxnSpLocks/>
            </p:cNvCxnSpPr>
            <p:nvPr/>
          </p:nvCxnSpPr>
          <p:spPr>
            <a:xfrm>
              <a:off x="6794427" y="2010508"/>
              <a:ext cx="3760703" cy="0"/>
            </a:xfrm>
            <a:prstGeom prst="line">
              <a:avLst/>
            </a:prstGeom>
            <a:ln w="34925"/>
          </p:spPr>
          <p:style>
            <a:lnRef idx="1">
              <a:schemeClr val="accent1"/>
            </a:lnRef>
            <a:fillRef idx="0">
              <a:schemeClr val="accent1"/>
            </a:fillRef>
            <a:effectRef idx="0">
              <a:schemeClr val="accent1"/>
            </a:effectRef>
            <a:fontRef idx="minor">
              <a:schemeClr val="tx1"/>
            </a:fontRef>
          </p:style>
        </p:cxnSp>
        <p:pic>
          <p:nvPicPr>
            <p:cNvPr id="6" name="Graphic 5" descr="Puzzle">
              <a:extLst>
                <a:ext uri="{FF2B5EF4-FFF2-40B4-BE49-F238E27FC236}">
                  <a16:creationId xmlns:a16="http://schemas.microsoft.com/office/drawing/2014/main" id="{6F36C65E-4670-4704-B0D0-7FA6FE6AC51A}"/>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7556" t="5428" r="7440" b="9282"/>
            <a:stretch/>
          </p:blipFill>
          <p:spPr>
            <a:xfrm rot="2734007">
              <a:off x="8568689" y="1821823"/>
              <a:ext cx="376099" cy="377370"/>
            </a:xfrm>
            <a:prstGeom prst="rect">
              <a:avLst/>
            </a:prstGeom>
          </p:spPr>
        </p:pic>
      </p:grpSp>
      <p:pic>
        <p:nvPicPr>
          <p:cNvPr id="8" name="Picture 7" descr="Two World War II code talkers with equipment and headphones.">
            <a:extLst>
              <a:ext uri="{FF2B5EF4-FFF2-40B4-BE49-F238E27FC236}">
                <a16:creationId xmlns:a16="http://schemas.microsoft.com/office/drawing/2014/main" id="{08698B3B-1747-4C7A-AC4C-99D3C87F0E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9616" y="2200701"/>
            <a:ext cx="3996064" cy="2913797"/>
          </a:xfrm>
          <a:prstGeom prst="rect">
            <a:avLst/>
          </a:prstGeom>
        </p:spPr>
      </p:pic>
      <p:sp>
        <p:nvSpPr>
          <p:cNvPr id="9" name="TextBox 8">
            <a:extLst>
              <a:ext uri="{FF2B5EF4-FFF2-40B4-BE49-F238E27FC236}">
                <a16:creationId xmlns:a16="http://schemas.microsoft.com/office/drawing/2014/main" id="{80692912-FD2B-4040-92CF-D9DC2E36D99E}"/>
              </a:ext>
            </a:extLst>
          </p:cNvPr>
          <p:cNvSpPr txBox="1"/>
          <p:nvPr/>
        </p:nvSpPr>
        <p:spPr>
          <a:xfrm>
            <a:off x="7159616" y="5137973"/>
            <a:ext cx="3787765" cy="215444"/>
          </a:xfrm>
          <a:prstGeom prst="rect">
            <a:avLst/>
          </a:prstGeom>
          <a:noFill/>
        </p:spPr>
        <p:txBody>
          <a:bodyPr wrap="square" rtlCol="0">
            <a:spAutoFit/>
          </a:bodyPr>
          <a:lstStyle/>
          <a:p>
            <a:r>
              <a:rPr lang="en-US" sz="800" dirty="0"/>
              <a:t>Image: WWII Code-talkers, US Archives.</a:t>
            </a:r>
          </a:p>
        </p:txBody>
      </p:sp>
    </p:spTree>
    <p:extLst>
      <p:ext uri="{BB962C8B-B14F-4D97-AF65-F5344CB8AC3E}">
        <p14:creationId xmlns:p14="http://schemas.microsoft.com/office/powerpoint/2010/main" val="3867092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789AB-C724-440A-8F7C-D5635F808DB7}"/>
              </a:ext>
            </a:extLst>
          </p:cNvPr>
          <p:cNvSpPr>
            <a:spLocks noGrp="1"/>
          </p:cNvSpPr>
          <p:nvPr>
            <p:ph type="title"/>
          </p:nvPr>
        </p:nvSpPr>
        <p:spPr>
          <a:xfrm>
            <a:off x="1097280" y="286603"/>
            <a:ext cx="10058400" cy="846413"/>
          </a:xfrm>
        </p:spPr>
        <p:txBody>
          <a:bodyPr/>
          <a:lstStyle/>
          <a:p>
            <a:pPr algn="ctr"/>
            <a:r>
              <a:rPr lang="en-US" b="1" dirty="0">
                <a:latin typeface="Speak Pro"/>
              </a:rPr>
              <a:t>Activity Discussion:</a:t>
            </a:r>
            <a:r>
              <a:rPr lang="en-US" b="1" dirty="0"/>
              <a:t>  </a:t>
            </a:r>
          </a:p>
        </p:txBody>
      </p:sp>
      <p:sp>
        <p:nvSpPr>
          <p:cNvPr id="3" name="Content Placeholder 2">
            <a:extLst>
              <a:ext uri="{FF2B5EF4-FFF2-40B4-BE49-F238E27FC236}">
                <a16:creationId xmlns:a16="http://schemas.microsoft.com/office/drawing/2014/main" id="{F81E0227-8B60-4B7A-A756-21878F179A98}"/>
              </a:ext>
            </a:extLst>
          </p:cNvPr>
          <p:cNvSpPr>
            <a:spLocks noGrp="1"/>
          </p:cNvSpPr>
          <p:nvPr>
            <p:ph idx="1"/>
          </p:nvPr>
        </p:nvSpPr>
        <p:spPr>
          <a:xfrm>
            <a:off x="874696" y="2253713"/>
            <a:ext cx="5814861" cy="3986665"/>
          </a:xfrm>
        </p:spPr>
        <p:txBody>
          <a:bodyPr vert="horz" lIns="0" tIns="45720" rIns="0" bIns="45720" rtlCol="0" anchor="t">
            <a:normAutofit fontScale="92500" lnSpcReduction="20000"/>
          </a:bodyPr>
          <a:lstStyle/>
          <a:p>
            <a:pPr marL="715010" lvl="1" indent="-514350">
              <a:buFont typeface="+mj-lt"/>
              <a:buAutoNum type="arabicPeriod" startAt="4"/>
            </a:pPr>
            <a:r>
              <a:rPr lang="en-US" sz="2800" b="1" dirty="0">
                <a:solidFill>
                  <a:schemeClr val="tx1"/>
                </a:solidFill>
                <a:ea typeface="+mn-lt"/>
                <a:cs typeface="Calibri" panose="020F0502020204030204" pitchFamily="34" charset="0"/>
              </a:rPr>
              <a:t>What are some of the important innovations you learned about in the timeline? How do you think these developments changed the course of history? Are there others you can think of?</a:t>
            </a:r>
          </a:p>
          <a:p>
            <a:pPr marL="715010" lvl="1" indent="-514350">
              <a:buFont typeface="+mj-lt"/>
              <a:buAutoNum type="arabicPeriod" startAt="4"/>
            </a:pPr>
            <a:r>
              <a:rPr lang="en-US" sz="2800" b="1" dirty="0">
                <a:solidFill>
                  <a:schemeClr val="tx1"/>
                </a:solidFill>
                <a:cs typeface="Calibri" panose="020F0502020204030204" pitchFamily="34" charset="0"/>
              </a:rPr>
              <a:t>What events would you put on your own timeline? Your ancestors? Your community? • </a:t>
            </a:r>
          </a:p>
          <a:p>
            <a:pPr marL="715010" lvl="1" indent="-514350">
              <a:buFont typeface="+mj-lt"/>
              <a:buAutoNum type="arabicPeriod" startAt="4"/>
            </a:pPr>
            <a:r>
              <a:rPr lang="en-US" sz="2800" b="1" dirty="0">
                <a:solidFill>
                  <a:schemeClr val="tx1"/>
                </a:solidFill>
                <a:cs typeface="Calibri" panose="020F0502020204030204" pitchFamily="34" charset="0"/>
              </a:rPr>
              <a:t>Is there a technology you use daily? Do you know its history? </a:t>
            </a:r>
            <a:endParaRPr lang="en-US" sz="2800" b="1" dirty="0">
              <a:solidFill>
                <a:schemeClr val="tx1"/>
              </a:solidFill>
              <a:ea typeface="+mn-lt"/>
              <a:cs typeface="Calibri" panose="020F0502020204030204" pitchFamily="34" charset="0"/>
            </a:endParaRPr>
          </a:p>
        </p:txBody>
      </p:sp>
      <p:grpSp>
        <p:nvGrpSpPr>
          <p:cNvPr id="7" name="Group 6">
            <a:extLst>
              <a:ext uri="{FF2B5EF4-FFF2-40B4-BE49-F238E27FC236}">
                <a16:creationId xmlns:a16="http://schemas.microsoft.com/office/drawing/2014/main" id="{40D7CF94-FB31-4486-B752-6F98CB5F97A4}"/>
              </a:ext>
              <a:ext uri="{C183D7F6-B498-43B3-948B-1728B52AA6E4}">
                <adec:decorative xmlns:adec="http://schemas.microsoft.com/office/drawing/2017/decorative" val="1"/>
              </a:ext>
            </a:extLst>
          </p:cNvPr>
          <p:cNvGrpSpPr/>
          <p:nvPr/>
        </p:nvGrpSpPr>
        <p:grpSpPr>
          <a:xfrm>
            <a:off x="3433102" y="1238283"/>
            <a:ext cx="5127047" cy="376099"/>
            <a:chOff x="6794427" y="1822458"/>
            <a:chExt cx="3760703" cy="376099"/>
          </a:xfrm>
        </p:grpSpPr>
        <p:cxnSp>
          <p:nvCxnSpPr>
            <p:cNvPr id="5" name="Straight Connector 4">
              <a:extLst>
                <a:ext uri="{FF2B5EF4-FFF2-40B4-BE49-F238E27FC236}">
                  <a16:creationId xmlns:a16="http://schemas.microsoft.com/office/drawing/2014/main" id="{DC0A889F-EBC1-48EE-B0AB-EA5D1934512B}"/>
                </a:ext>
              </a:extLst>
            </p:cNvPr>
            <p:cNvCxnSpPr>
              <a:cxnSpLocks/>
            </p:cNvCxnSpPr>
            <p:nvPr/>
          </p:nvCxnSpPr>
          <p:spPr>
            <a:xfrm>
              <a:off x="6794427" y="2010508"/>
              <a:ext cx="3760703" cy="0"/>
            </a:xfrm>
            <a:prstGeom prst="line">
              <a:avLst/>
            </a:prstGeom>
            <a:ln w="34925"/>
          </p:spPr>
          <p:style>
            <a:lnRef idx="1">
              <a:schemeClr val="accent1"/>
            </a:lnRef>
            <a:fillRef idx="0">
              <a:schemeClr val="accent1"/>
            </a:fillRef>
            <a:effectRef idx="0">
              <a:schemeClr val="accent1"/>
            </a:effectRef>
            <a:fontRef idx="minor">
              <a:schemeClr val="tx1"/>
            </a:fontRef>
          </p:style>
        </p:cxnSp>
        <p:pic>
          <p:nvPicPr>
            <p:cNvPr id="6" name="Graphic 5" descr="Puzzle">
              <a:extLst>
                <a:ext uri="{FF2B5EF4-FFF2-40B4-BE49-F238E27FC236}">
                  <a16:creationId xmlns:a16="http://schemas.microsoft.com/office/drawing/2014/main" id="{6F36C65E-4670-4704-B0D0-7FA6FE6AC51A}"/>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7556" t="5428" r="7440" b="9282"/>
            <a:stretch/>
          </p:blipFill>
          <p:spPr>
            <a:xfrm rot="2734007">
              <a:off x="8568689" y="1821823"/>
              <a:ext cx="376099" cy="377370"/>
            </a:xfrm>
            <a:prstGeom prst="rect">
              <a:avLst/>
            </a:prstGeom>
          </p:spPr>
        </p:pic>
      </p:grpSp>
      <p:pic>
        <p:nvPicPr>
          <p:cNvPr id="11" name="Picture 10" descr="Black and white image of a Cherokee man plowing with cattle.">
            <a:extLst>
              <a:ext uri="{FF2B5EF4-FFF2-40B4-BE49-F238E27FC236}">
                <a16:creationId xmlns:a16="http://schemas.microsoft.com/office/drawing/2014/main" id="{2DA9CACD-07CB-4821-B7F5-2A40F0835073}"/>
              </a:ext>
            </a:extLst>
          </p:cNvPr>
          <p:cNvPicPr>
            <a:picLocks noChangeAspect="1"/>
          </p:cNvPicPr>
          <p:nvPr/>
        </p:nvPicPr>
        <p:blipFill rotWithShape="1">
          <a:blip r:embed="rId4">
            <a:extLst>
              <a:ext uri="{28A0092B-C50C-407E-A947-70E740481C1C}">
                <a14:useLocalDpi xmlns:a14="http://schemas.microsoft.com/office/drawing/2010/main" val="0"/>
              </a:ext>
            </a:extLst>
          </a:blip>
          <a:srcRect l="19293" t="27877" r="14079" b="15333"/>
          <a:stretch/>
        </p:blipFill>
        <p:spPr>
          <a:xfrm>
            <a:off x="7026442" y="2406319"/>
            <a:ext cx="4071768" cy="2053386"/>
          </a:xfrm>
          <a:prstGeom prst="rect">
            <a:avLst/>
          </a:prstGeom>
          <a:ln>
            <a:solidFill>
              <a:schemeClr val="tx1"/>
            </a:solidFill>
          </a:ln>
        </p:spPr>
      </p:pic>
      <p:sp>
        <p:nvSpPr>
          <p:cNvPr id="9" name="TextBox 8">
            <a:extLst>
              <a:ext uri="{FF2B5EF4-FFF2-40B4-BE49-F238E27FC236}">
                <a16:creationId xmlns:a16="http://schemas.microsoft.com/office/drawing/2014/main" id="{40CAFA39-6A42-4B5B-9B14-4BC02EBB2F83}"/>
              </a:ext>
            </a:extLst>
          </p:cNvPr>
          <p:cNvSpPr txBox="1"/>
          <p:nvPr/>
        </p:nvSpPr>
        <p:spPr>
          <a:xfrm>
            <a:off x="7026442" y="4459705"/>
            <a:ext cx="2780773" cy="215444"/>
          </a:xfrm>
          <a:prstGeom prst="rect">
            <a:avLst/>
          </a:prstGeom>
          <a:noFill/>
        </p:spPr>
        <p:txBody>
          <a:bodyPr wrap="square" rtlCol="0">
            <a:spAutoFit/>
          </a:bodyPr>
          <a:lstStyle/>
          <a:p>
            <a:r>
              <a:rPr lang="en-US" sz="800" dirty="0">
                <a:latin typeface="Abadi Extra Light" panose="020B0204020104020204" pitchFamily="34" charset="0"/>
              </a:rPr>
              <a:t>Image: 1936 Cherokee farmer plowing. NPS.</a:t>
            </a:r>
          </a:p>
        </p:txBody>
      </p:sp>
    </p:spTree>
    <p:extLst>
      <p:ext uri="{BB962C8B-B14F-4D97-AF65-F5344CB8AC3E}">
        <p14:creationId xmlns:p14="http://schemas.microsoft.com/office/powerpoint/2010/main" val="3443755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93C700-2EF4-D0B0-6B9F-0EFC1ADD8808}"/>
              </a:ext>
            </a:extLst>
          </p:cNvPr>
          <p:cNvSpPr txBox="1">
            <a:spLocks noGrp="1"/>
          </p:cNvSpPr>
          <p:nvPr>
            <p:ph type="title" idx="4294967295"/>
          </p:nvPr>
        </p:nvSpPr>
        <p:spPr>
          <a:xfrm>
            <a:off x="866272" y="1895153"/>
            <a:ext cx="4523874" cy="1077218"/>
          </a:xfrm>
          <a:prstGeom prst="rect">
            <a:avLst/>
          </a:prstGeom>
          <a:solidFill>
            <a:schemeClr val="bg1"/>
          </a:solidFill>
          <a:ln>
            <a:solidFill>
              <a:schemeClr val="bg1"/>
            </a:solid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Calibri" panose="020F0502020204030204" pitchFamily="34" charset="0"/>
                <a:ea typeface="+mn-lt"/>
                <a:cs typeface="Calibri" panose="020F0502020204030204" pitchFamily="34" charset="0"/>
              </a:rPr>
              <a:t>What does history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Calibri" panose="020F0502020204030204" pitchFamily="34" charset="0"/>
                <a:ea typeface="+mn-lt"/>
                <a:cs typeface="Calibri" panose="020F0502020204030204" pitchFamily="34" charset="0"/>
              </a:rPr>
              <a:t>tell us?</a:t>
            </a: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8" name="TextBox 7">
            <a:extLst>
              <a:ext uri="{FF2B5EF4-FFF2-40B4-BE49-F238E27FC236}">
                <a16:creationId xmlns:a16="http://schemas.microsoft.com/office/drawing/2014/main" id="{90E39E4A-E4D9-DCB0-6C70-A1E7685F80EA}"/>
              </a:ext>
            </a:extLst>
          </p:cNvPr>
          <p:cNvSpPr txBox="1"/>
          <p:nvPr/>
        </p:nvSpPr>
        <p:spPr>
          <a:xfrm>
            <a:off x="866272" y="3505587"/>
            <a:ext cx="4523874" cy="2126864"/>
          </a:xfrm>
          <a:prstGeom prst="rect">
            <a:avLst/>
          </a:prstGeom>
          <a:solidFill>
            <a:schemeClr val="bg1"/>
          </a:solid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b="1" dirty="0">
                <a:latin typeface="Calibri" panose="020F0502020204030204" pitchFamily="34" charset="0"/>
                <a:cs typeface="Calibri" panose="020F0502020204030204" pitchFamily="34" charset="0"/>
              </a:rPr>
              <a:t>History can be very different depending on the perspective from which it is told. </a:t>
            </a:r>
          </a:p>
          <a:p>
            <a:pPr>
              <a:lnSpc>
                <a:spcPct val="150000"/>
              </a:lnSpc>
            </a:pPr>
            <a:endParaRPr lang="en-US" b="1" dirty="0">
              <a:latin typeface="Calibri" panose="020F0502020204030204" pitchFamily="34" charset="0"/>
              <a:cs typeface="Calibri" panose="020F0502020204030204" pitchFamily="34" charset="0"/>
            </a:endParaRPr>
          </a:p>
          <a:p>
            <a:pPr>
              <a:lnSpc>
                <a:spcPct val="150000"/>
              </a:lnSpc>
            </a:pPr>
            <a:r>
              <a:rPr lang="en-US" b="1" dirty="0">
                <a:latin typeface="Calibri" panose="020F0502020204030204" pitchFamily="34" charset="0"/>
                <a:cs typeface="Calibri" panose="020F0502020204030204" pitchFamily="34" charset="0"/>
              </a:rPr>
              <a:t>Why do you think this is the case? Can you think of examples?</a:t>
            </a:r>
          </a:p>
        </p:txBody>
      </p:sp>
      <p:pic>
        <p:nvPicPr>
          <p:cNvPr id="2" name="Picture 1" descr="Sochan flowers, yellow flower with orange center growing on a mountain top with rows of mountains in the background">
            <a:extLst>
              <a:ext uri="{FF2B5EF4-FFF2-40B4-BE49-F238E27FC236}">
                <a16:creationId xmlns:a16="http://schemas.microsoft.com/office/drawing/2014/main" id="{C4C19292-7A80-4CFA-AE7A-FF487FFBAD3A}"/>
              </a:ext>
            </a:extLst>
          </p:cNvPr>
          <p:cNvPicPr>
            <a:picLocks noChangeAspect="1"/>
          </p:cNvPicPr>
          <p:nvPr/>
        </p:nvPicPr>
        <p:blipFill rotWithShape="1">
          <a:blip r:embed="rId3">
            <a:extLst>
              <a:ext uri="{28A0092B-C50C-407E-A947-70E740481C1C}">
                <a14:useLocalDpi xmlns:a14="http://schemas.microsoft.com/office/drawing/2010/main" val="0"/>
              </a:ext>
            </a:extLst>
          </a:blip>
          <a:srcRect r="1048" b="3"/>
          <a:stretch/>
        </p:blipFill>
        <p:spPr>
          <a:xfrm>
            <a:off x="6352674" y="-1170628"/>
            <a:ext cx="5839326" cy="8028628"/>
          </a:xfrm>
          <a:prstGeom prst="rect">
            <a:avLst/>
          </a:prstGeom>
        </p:spPr>
      </p:pic>
      <p:grpSp>
        <p:nvGrpSpPr>
          <p:cNvPr id="5" name="Group 4">
            <a:extLst>
              <a:ext uri="{FF2B5EF4-FFF2-40B4-BE49-F238E27FC236}">
                <a16:creationId xmlns:a16="http://schemas.microsoft.com/office/drawing/2014/main" id="{16EEA962-7F46-4A58-80F4-505E7DD0CBD0}"/>
              </a:ext>
              <a:ext uri="{C183D7F6-B498-43B3-948B-1728B52AA6E4}">
                <adec:decorative xmlns:adec="http://schemas.microsoft.com/office/drawing/2017/decorative" val="1"/>
              </a:ext>
            </a:extLst>
          </p:cNvPr>
          <p:cNvGrpSpPr/>
          <p:nvPr/>
        </p:nvGrpSpPr>
        <p:grpSpPr>
          <a:xfrm>
            <a:off x="866273" y="1001832"/>
            <a:ext cx="4523873" cy="474042"/>
            <a:chOff x="6794427" y="1822458"/>
            <a:chExt cx="3760703" cy="376099"/>
          </a:xfrm>
        </p:grpSpPr>
        <p:cxnSp>
          <p:nvCxnSpPr>
            <p:cNvPr id="6" name="Straight Connector 5">
              <a:extLst>
                <a:ext uri="{FF2B5EF4-FFF2-40B4-BE49-F238E27FC236}">
                  <a16:creationId xmlns:a16="http://schemas.microsoft.com/office/drawing/2014/main" id="{3AF947B9-9EF3-4FCA-9C8A-B79E73D08AEE}"/>
                </a:ext>
              </a:extLst>
            </p:cNvPr>
            <p:cNvCxnSpPr>
              <a:cxnSpLocks/>
            </p:cNvCxnSpPr>
            <p:nvPr/>
          </p:nvCxnSpPr>
          <p:spPr>
            <a:xfrm>
              <a:off x="6794427" y="2010508"/>
              <a:ext cx="3760703" cy="0"/>
            </a:xfrm>
            <a:prstGeom prst="line">
              <a:avLst/>
            </a:prstGeom>
            <a:ln w="34925"/>
          </p:spPr>
          <p:style>
            <a:lnRef idx="1">
              <a:schemeClr val="accent1"/>
            </a:lnRef>
            <a:fillRef idx="0">
              <a:schemeClr val="accent1"/>
            </a:fillRef>
            <a:effectRef idx="0">
              <a:schemeClr val="accent1"/>
            </a:effectRef>
            <a:fontRef idx="minor">
              <a:schemeClr val="tx1"/>
            </a:fontRef>
          </p:style>
        </p:cxnSp>
        <p:pic>
          <p:nvPicPr>
            <p:cNvPr id="7" name="Graphic 6" descr="Puzzle">
              <a:extLst>
                <a:ext uri="{FF2B5EF4-FFF2-40B4-BE49-F238E27FC236}">
                  <a16:creationId xmlns:a16="http://schemas.microsoft.com/office/drawing/2014/main" id="{2DB3F561-691B-4C2A-93EF-DF35D6DAC527}"/>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l="7556" t="5428" r="7440" b="9282"/>
            <a:stretch/>
          </p:blipFill>
          <p:spPr>
            <a:xfrm rot="2734007">
              <a:off x="8568689" y="1821823"/>
              <a:ext cx="376099" cy="377370"/>
            </a:xfrm>
            <a:prstGeom prst="rect">
              <a:avLst/>
            </a:prstGeom>
          </p:spPr>
        </p:pic>
      </p:grpSp>
    </p:spTree>
    <p:extLst>
      <p:ext uri="{BB962C8B-B14F-4D97-AF65-F5344CB8AC3E}">
        <p14:creationId xmlns:p14="http://schemas.microsoft.com/office/powerpoint/2010/main" val="1658454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00509B-A1CE-47C8-AB18-88C880A1D7D8}"/>
              </a:ext>
            </a:extLst>
          </p:cNvPr>
          <p:cNvSpPr txBox="1">
            <a:spLocks noGrp="1"/>
          </p:cNvSpPr>
          <p:nvPr>
            <p:ph type="title" idx="4294967295"/>
          </p:nvPr>
        </p:nvSpPr>
        <p:spPr>
          <a:xfrm>
            <a:off x="6611261" y="1031299"/>
            <a:ext cx="3589072" cy="58060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What do you </a:t>
            </a:r>
            <a:r>
              <a:rPr kumimoji="0" lang="en-US" sz="3200" b="1" i="0" u="none" strike="noStrike" kern="1200" cap="none" spc="0" normalizeH="0" baseline="0" noProof="0">
                <a:ln>
                  <a:noFill/>
                </a:ln>
                <a:solidFill>
                  <a:schemeClr val="tx1"/>
                </a:solidFill>
                <a:effectLst/>
                <a:uLnTx/>
                <a:uFillTx/>
                <a:latin typeface="Calibri" panose="020F0502020204030204" pitchFamily="34" charset="0"/>
                <a:ea typeface="+mn-ea"/>
                <a:cs typeface="Calibri" panose="020F0502020204030204" pitchFamily="34" charset="0"/>
              </a:rPr>
              <a:t>think? </a:t>
            </a:r>
            <a:endParaRPr kumimoji="0" lang="en-US" sz="32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grpSp>
        <p:nvGrpSpPr>
          <p:cNvPr id="6" name="Group 5">
            <a:extLst>
              <a:ext uri="{FF2B5EF4-FFF2-40B4-BE49-F238E27FC236}">
                <a16:creationId xmlns:a16="http://schemas.microsoft.com/office/drawing/2014/main" id="{507A8C73-40A6-4013-A32B-E85EC40BD921}"/>
              </a:ext>
              <a:ext uri="{C183D7F6-B498-43B3-948B-1728B52AA6E4}">
                <adec:decorative xmlns:adec="http://schemas.microsoft.com/office/drawing/2017/decorative" val="1"/>
              </a:ext>
            </a:extLst>
          </p:cNvPr>
          <p:cNvGrpSpPr/>
          <p:nvPr/>
        </p:nvGrpSpPr>
        <p:grpSpPr>
          <a:xfrm>
            <a:off x="5842274" y="1871344"/>
            <a:ext cx="5127047" cy="376099"/>
            <a:chOff x="6794427" y="1822458"/>
            <a:chExt cx="3760703" cy="376099"/>
          </a:xfrm>
        </p:grpSpPr>
        <p:cxnSp>
          <p:nvCxnSpPr>
            <p:cNvPr id="9" name="Straight Connector 8">
              <a:extLst>
                <a:ext uri="{FF2B5EF4-FFF2-40B4-BE49-F238E27FC236}">
                  <a16:creationId xmlns:a16="http://schemas.microsoft.com/office/drawing/2014/main" id="{2B6F5045-694C-4781-9AB7-29AF73866D92}"/>
                </a:ext>
              </a:extLst>
            </p:cNvPr>
            <p:cNvCxnSpPr>
              <a:cxnSpLocks/>
            </p:cNvCxnSpPr>
            <p:nvPr/>
          </p:nvCxnSpPr>
          <p:spPr>
            <a:xfrm>
              <a:off x="6794427" y="2010508"/>
              <a:ext cx="3760703" cy="0"/>
            </a:xfrm>
            <a:prstGeom prst="line">
              <a:avLst/>
            </a:prstGeom>
            <a:ln w="34925"/>
          </p:spPr>
          <p:style>
            <a:lnRef idx="1">
              <a:schemeClr val="accent1"/>
            </a:lnRef>
            <a:fillRef idx="0">
              <a:schemeClr val="accent1"/>
            </a:fillRef>
            <a:effectRef idx="0">
              <a:schemeClr val="accent1"/>
            </a:effectRef>
            <a:fontRef idx="minor">
              <a:schemeClr val="tx1"/>
            </a:fontRef>
          </p:style>
        </p:cxnSp>
        <p:pic>
          <p:nvPicPr>
            <p:cNvPr id="10" name="Graphic 9" descr="Puzzle">
              <a:extLst>
                <a:ext uri="{FF2B5EF4-FFF2-40B4-BE49-F238E27FC236}">
                  <a16:creationId xmlns:a16="http://schemas.microsoft.com/office/drawing/2014/main" id="{D0810931-C194-4E42-BE39-B9A843D3C0D7}"/>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7556" t="5428" r="7440" b="9282"/>
            <a:stretch/>
          </p:blipFill>
          <p:spPr>
            <a:xfrm rot="2734007">
              <a:off x="8568689" y="1821823"/>
              <a:ext cx="376099" cy="377370"/>
            </a:xfrm>
            <a:prstGeom prst="rect">
              <a:avLst/>
            </a:prstGeom>
          </p:spPr>
        </p:pic>
      </p:grpSp>
      <p:pic>
        <p:nvPicPr>
          <p:cNvPr id="11" name="Picture 10" descr="Cherokee basket in tan and dark brown patterns.">
            <a:extLst>
              <a:ext uri="{FF2B5EF4-FFF2-40B4-BE49-F238E27FC236}">
                <a16:creationId xmlns:a16="http://schemas.microsoft.com/office/drawing/2014/main" id="{E94CB0C1-0DF6-4352-A888-C8600AECBB58}"/>
              </a:ext>
            </a:extLst>
          </p:cNvPr>
          <p:cNvPicPr/>
          <p:nvPr/>
        </p:nvPicPr>
        <p:blipFill rotWithShape="1">
          <a:blip r:embed="rId4">
            <a:extLst>
              <a:ext uri="{28A0092B-C50C-407E-A947-70E740481C1C}">
                <a14:useLocalDpi xmlns:a14="http://schemas.microsoft.com/office/drawing/2010/main" val="0"/>
              </a:ext>
            </a:extLst>
          </a:blip>
          <a:srcRect r="10200"/>
          <a:stretch/>
        </p:blipFill>
        <p:spPr bwMode="auto">
          <a:xfrm>
            <a:off x="772444" y="833590"/>
            <a:ext cx="3889867" cy="4044027"/>
          </a:xfrm>
          <a:prstGeom prst="rect">
            <a:avLst/>
          </a:prstGeom>
          <a:noFill/>
          <a:ln>
            <a:noFill/>
          </a:ln>
          <a:extLst>
            <a:ext uri="{53640926-AAD7-44D8-BBD7-CCE9431645EC}">
              <a14:shadowObscured xmlns:a14="http://schemas.microsoft.com/office/drawing/2010/main"/>
            </a:ext>
          </a:extLst>
        </p:spPr>
      </p:pic>
      <p:sp>
        <p:nvSpPr>
          <p:cNvPr id="12" name="TextBox 11">
            <a:extLst>
              <a:ext uri="{FF2B5EF4-FFF2-40B4-BE49-F238E27FC236}">
                <a16:creationId xmlns:a16="http://schemas.microsoft.com/office/drawing/2014/main" id="{9C8F7936-2371-42ED-B74B-7B9E7468F0C6}"/>
              </a:ext>
            </a:extLst>
          </p:cNvPr>
          <p:cNvSpPr txBox="1"/>
          <p:nvPr/>
        </p:nvSpPr>
        <p:spPr>
          <a:xfrm>
            <a:off x="772444" y="4640430"/>
            <a:ext cx="4223142" cy="215444"/>
          </a:xfrm>
          <a:prstGeom prst="rect">
            <a:avLst/>
          </a:prstGeom>
          <a:noFill/>
        </p:spPr>
        <p:txBody>
          <a:bodyPr wrap="square">
            <a:spAutoFit/>
          </a:bodyPr>
          <a:lstStyle/>
          <a:p>
            <a:r>
              <a:rPr lang="en-US" sz="800" i="1" dirty="0">
                <a:solidFill>
                  <a:schemeClr val="bg1"/>
                </a:solidFill>
              </a:rPr>
              <a:t>Photo credit: Basket – Rivercane, by B., Cherokee. BIA. PD</a:t>
            </a:r>
          </a:p>
        </p:txBody>
      </p:sp>
      <p:sp>
        <p:nvSpPr>
          <p:cNvPr id="5" name="TextBox 4">
            <a:extLst>
              <a:ext uri="{FF2B5EF4-FFF2-40B4-BE49-F238E27FC236}">
                <a16:creationId xmlns:a16="http://schemas.microsoft.com/office/drawing/2014/main" id="{BCE002ED-8CEC-4C87-9354-617DADBDD966}"/>
              </a:ext>
            </a:extLst>
          </p:cNvPr>
          <p:cNvSpPr txBox="1"/>
          <p:nvPr/>
        </p:nvSpPr>
        <p:spPr>
          <a:xfrm>
            <a:off x="620699" y="5075328"/>
            <a:ext cx="411770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i="1" dirty="0">
                <a:latin typeface="Calibri" panose="020F0502020204030204" pitchFamily="34" charset="0"/>
                <a:cs typeface="Calibri" panose="020F0502020204030204" pitchFamily="34" charset="0"/>
              </a:rPr>
              <a:t>Historians, archeologists, and anthropologists often use artifacts to weave stories of the past together</a:t>
            </a:r>
            <a:r>
              <a:rPr lang="en-US" b="1" i="1" dirty="0">
                <a:latin typeface="Calibri" panose="020F0502020204030204" pitchFamily="34" charset="0"/>
                <a:cs typeface="Calibri" panose="020F0502020204030204" pitchFamily="34" charset="0"/>
              </a:rPr>
              <a:t>. </a:t>
            </a:r>
            <a:r>
              <a:rPr lang="en-US" b="1" i="1" dirty="0"/>
              <a:t> </a:t>
            </a:r>
            <a:endParaRPr lang="en-US" i="1" dirty="0"/>
          </a:p>
        </p:txBody>
      </p:sp>
      <p:sp>
        <p:nvSpPr>
          <p:cNvPr id="4" name="TextBox 3">
            <a:extLst>
              <a:ext uri="{FF2B5EF4-FFF2-40B4-BE49-F238E27FC236}">
                <a16:creationId xmlns:a16="http://schemas.microsoft.com/office/drawing/2014/main" id="{4EB8B02D-CB5F-41EB-93A0-176CF9F29B7E}"/>
              </a:ext>
            </a:extLst>
          </p:cNvPr>
          <p:cNvSpPr txBox="1"/>
          <p:nvPr/>
        </p:nvSpPr>
        <p:spPr>
          <a:xfrm>
            <a:off x="5842274" y="2373762"/>
            <a:ext cx="5127047"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en-US" sz="2400" b="1" dirty="0">
                <a:latin typeface="Calibri" panose="020F0502020204030204" pitchFamily="34" charset="0"/>
                <a:cs typeface="Calibri" panose="020F0502020204030204" pitchFamily="34" charset="0"/>
              </a:rPr>
              <a:t>Why is it important that park anthropologists, archaeologists, and historians preserve and protect historical and cultural resources within the park?</a:t>
            </a:r>
            <a:br>
              <a:rPr lang="en-US" sz="2400" b="1" dirty="0">
                <a:latin typeface="Calibri" panose="020F0502020204030204" pitchFamily="34" charset="0"/>
                <a:cs typeface="Calibri" panose="020F0502020204030204" pitchFamily="34" charset="0"/>
              </a:rPr>
            </a:br>
            <a:endParaRPr lang="en-US" sz="2400" b="1"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b="1" dirty="0">
                <a:latin typeface="Calibri" panose="020F0502020204030204" pitchFamily="34" charset="0"/>
                <a:cs typeface="Calibri" panose="020F0502020204030204" pitchFamily="34" charset="0"/>
              </a:rPr>
              <a:t>Can you think of clues they use to understand people of the past?</a:t>
            </a:r>
          </a:p>
        </p:txBody>
      </p:sp>
    </p:spTree>
    <p:extLst>
      <p:ext uri="{BB962C8B-B14F-4D97-AF65-F5344CB8AC3E}">
        <p14:creationId xmlns:p14="http://schemas.microsoft.com/office/powerpoint/2010/main" val="17993970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22">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B395F391-0B25-42B2-A9D4-3FD5232AD1E4}"/>
              </a:ext>
            </a:extLst>
          </p:cNvPr>
          <p:cNvSpPr>
            <a:spLocks noGrp="1"/>
          </p:cNvSpPr>
          <p:nvPr>
            <p:ph type="title"/>
          </p:nvPr>
        </p:nvSpPr>
        <p:spPr>
          <a:xfrm>
            <a:off x="643467" y="516835"/>
            <a:ext cx="3448259" cy="1666501"/>
          </a:xfrm>
        </p:spPr>
        <p:txBody>
          <a:bodyPr>
            <a:normAutofit/>
          </a:bodyPr>
          <a:lstStyle/>
          <a:p>
            <a:r>
              <a:rPr lang="en-US" sz="4000" dirty="0">
                <a:solidFill>
                  <a:srgbClr val="FFFFFF"/>
                </a:solidFill>
              </a:rPr>
              <a:t>Archeology in the Park</a:t>
            </a:r>
          </a:p>
        </p:txBody>
      </p:sp>
      <p:cxnSp>
        <p:nvCxnSpPr>
          <p:cNvPr id="32" name="Straight Connector 24">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32918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D596C76-0EC1-4DE7-A4F7-863A3F65890F}"/>
              </a:ext>
            </a:extLst>
          </p:cNvPr>
          <p:cNvSpPr>
            <a:spLocks noGrp="1"/>
          </p:cNvSpPr>
          <p:nvPr>
            <p:ph idx="1"/>
          </p:nvPr>
        </p:nvSpPr>
        <p:spPr>
          <a:xfrm>
            <a:off x="643467" y="2546224"/>
            <a:ext cx="3448259" cy="3342747"/>
          </a:xfrm>
        </p:spPr>
        <p:txBody>
          <a:bodyPr vert="horz" lIns="0" tIns="45720" rIns="0" bIns="45720" rtlCol="0" anchor="t">
            <a:normAutofit/>
          </a:bodyPr>
          <a:lstStyle/>
          <a:p>
            <a:pPr marL="0" indent="0">
              <a:buNone/>
            </a:pPr>
            <a:r>
              <a:rPr lang="en-US" sz="1800" b="1" dirty="0">
                <a:solidFill>
                  <a:srgbClr val="FFFFFF"/>
                </a:solidFill>
              </a:rPr>
              <a:t>One Example:</a:t>
            </a:r>
          </a:p>
          <a:p>
            <a:pPr>
              <a:buFont typeface="Arial" panose="020B0604020202020204" pitchFamily="34" charset="0"/>
              <a:buChar char="•"/>
            </a:pPr>
            <a:r>
              <a:rPr lang="en-US" sz="1800" dirty="0">
                <a:solidFill>
                  <a:srgbClr val="FFFFFF"/>
                </a:solidFill>
              </a:rPr>
              <a:t>In 2010, Cherokee students helped to excavate a site</a:t>
            </a:r>
          </a:p>
          <a:p>
            <a:pPr>
              <a:buFont typeface="Arial" panose="020B0604020202020204" pitchFamily="34" charset="0"/>
              <a:buChar char="•"/>
            </a:pPr>
            <a:r>
              <a:rPr lang="en-US" sz="1800" dirty="0">
                <a:solidFill>
                  <a:srgbClr val="FFFFFF"/>
                </a:solidFill>
              </a:rPr>
              <a:t>Dated to the Mississippian period (CE 1000-1350)</a:t>
            </a:r>
          </a:p>
          <a:p>
            <a:pPr>
              <a:buFont typeface="Arial" panose="020B0604020202020204" pitchFamily="34" charset="0"/>
              <a:buChar char="•"/>
            </a:pPr>
            <a:r>
              <a:rPr lang="en-US" sz="1800" dirty="0">
                <a:solidFill>
                  <a:srgbClr val="FFFFFF"/>
                </a:solidFill>
              </a:rPr>
              <a:t>Items found included tools, ceramic vessels, plant grinding materials, and even a gaming stone (</a:t>
            </a:r>
            <a:r>
              <a:rPr lang="en-US" sz="1800" dirty="0" err="1">
                <a:solidFill>
                  <a:srgbClr val="FFFFFF"/>
                </a:solidFill>
              </a:rPr>
              <a:t>chunkey</a:t>
            </a:r>
            <a:r>
              <a:rPr lang="en-US" sz="1800" dirty="0">
                <a:solidFill>
                  <a:srgbClr val="FFFFFF"/>
                </a:solidFill>
              </a:rPr>
              <a:t>)</a:t>
            </a:r>
          </a:p>
        </p:txBody>
      </p:sp>
      <p:pic>
        <p:nvPicPr>
          <p:cNvPr id="5" name="Picture 4" descr="Photograph of an archaeological excavation site showing a rectangular trench with multiple circular holes and pits in the soil. The site reveals structural remnants and potential postholes, indicating past human activity.">
            <a:extLst>
              <a:ext uri="{FF2B5EF4-FFF2-40B4-BE49-F238E27FC236}">
                <a16:creationId xmlns:a16="http://schemas.microsoft.com/office/drawing/2014/main" id="{2B26CA4A-9CFE-4F2F-B21D-2FEAD68E0A77}"/>
              </a:ext>
            </a:extLst>
          </p:cNvPr>
          <p:cNvPicPr>
            <a:picLocks noChangeAspect="1"/>
          </p:cNvPicPr>
          <p:nvPr/>
        </p:nvPicPr>
        <p:blipFill rotWithShape="1">
          <a:blip r:embed="rId3">
            <a:extLst>
              <a:ext uri="{28A0092B-C50C-407E-A947-70E740481C1C}">
                <a14:useLocalDpi xmlns:a14="http://schemas.microsoft.com/office/drawing/2010/main" val="0"/>
              </a:ext>
            </a:extLst>
          </a:blip>
          <a:srcRect l="4041" r="13526"/>
          <a:stretch/>
        </p:blipFill>
        <p:spPr>
          <a:xfrm>
            <a:off x="4654296" y="10"/>
            <a:ext cx="7537703" cy="6857990"/>
          </a:xfrm>
          <a:prstGeom prst="rect">
            <a:avLst/>
          </a:prstGeom>
        </p:spPr>
      </p:pic>
    </p:spTree>
    <p:extLst>
      <p:ext uri="{BB962C8B-B14F-4D97-AF65-F5344CB8AC3E}">
        <p14:creationId xmlns:p14="http://schemas.microsoft.com/office/powerpoint/2010/main" val="2716762328"/>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Boy standing in a field viewing the mountains.">
            <a:extLst>
              <a:ext uri="{FF2B5EF4-FFF2-40B4-BE49-F238E27FC236}">
                <a16:creationId xmlns:a16="http://schemas.microsoft.com/office/drawing/2014/main" id="{14127BCD-F781-479E-A3F8-63E42E739C0E}"/>
              </a:ext>
            </a:extLst>
          </p:cNvPr>
          <p:cNvPicPr>
            <a:picLocks noChangeAspect="1"/>
          </p:cNvPicPr>
          <p:nvPr/>
        </p:nvPicPr>
        <p:blipFill>
          <a:blip r:embed="rId3">
            <a:alphaModFix amt="23000"/>
            <a:extLst>
              <a:ext uri="{28A0092B-C50C-407E-A947-70E740481C1C}">
                <a14:useLocalDpi xmlns:a14="http://schemas.microsoft.com/office/drawing/2010/main" val="0"/>
              </a:ext>
            </a:extLst>
          </a:blip>
          <a:stretch>
            <a:fillRect/>
          </a:stretch>
        </p:blipFill>
        <p:spPr>
          <a:xfrm>
            <a:off x="-270932" y="-1974430"/>
            <a:ext cx="15883465" cy="11234094"/>
          </a:xfrm>
          <a:prstGeom prst="rect">
            <a:avLst/>
          </a:prstGeom>
        </p:spPr>
      </p:pic>
      <p:sp>
        <p:nvSpPr>
          <p:cNvPr id="2" name="Title 1">
            <a:extLst>
              <a:ext uri="{FF2B5EF4-FFF2-40B4-BE49-F238E27FC236}">
                <a16:creationId xmlns:a16="http://schemas.microsoft.com/office/drawing/2014/main" id="{CFAEDBE8-2F59-4F18-A172-39BCF5537484}"/>
              </a:ext>
            </a:extLst>
          </p:cNvPr>
          <p:cNvSpPr>
            <a:spLocks noGrp="1"/>
          </p:cNvSpPr>
          <p:nvPr>
            <p:ph type="title"/>
          </p:nvPr>
        </p:nvSpPr>
        <p:spPr>
          <a:xfrm>
            <a:off x="1097280" y="352292"/>
            <a:ext cx="10058400" cy="951516"/>
          </a:xfrm>
        </p:spPr>
        <p:txBody>
          <a:bodyPr/>
          <a:lstStyle/>
          <a:p>
            <a:pPr algn="ctr"/>
            <a:r>
              <a:rPr lang="en-US" b="1" dirty="0">
                <a:latin typeface="Speak Pro"/>
              </a:rPr>
              <a:t>Extension Activities:</a:t>
            </a:r>
            <a:endParaRPr lang="en-US" b="1" dirty="0"/>
          </a:p>
        </p:txBody>
      </p:sp>
      <p:sp>
        <p:nvSpPr>
          <p:cNvPr id="3" name="Content Placeholder 2">
            <a:extLst>
              <a:ext uri="{FF2B5EF4-FFF2-40B4-BE49-F238E27FC236}">
                <a16:creationId xmlns:a16="http://schemas.microsoft.com/office/drawing/2014/main" id="{D0ABBC11-A96C-44D8-ACE2-4DEF76112D52}"/>
              </a:ext>
            </a:extLst>
          </p:cNvPr>
          <p:cNvSpPr>
            <a:spLocks noGrp="1"/>
          </p:cNvSpPr>
          <p:nvPr>
            <p:ph idx="1"/>
          </p:nvPr>
        </p:nvSpPr>
        <p:spPr>
          <a:xfrm>
            <a:off x="1097280" y="2108202"/>
            <a:ext cx="9153625" cy="3410282"/>
          </a:xfrm>
        </p:spPr>
        <p:txBody>
          <a:bodyPr vert="horz" lIns="0" tIns="45720" rIns="0" bIns="45720" rtlCol="0" anchor="t">
            <a:noAutofit/>
          </a:bodyPr>
          <a:lstStyle/>
          <a:p>
            <a:pPr marL="383540" lvl="1">
              <a:spcAft>
                <a:spcPts val="0"/>
              </a:spcAft>
            </a:pPr>
            <a:r>
              <a:rPr lang="en-US" sz="2800" b="1" dirty="0">
                <a:solidFill>
                  <a:schemeClr val="tx1"/>
                </a:solidFill>
                <a:ea typeface="+mn-lt"/>
                <a:cs typeface="+mn-lt"/>
              </a:rPr>
              <a:t>Research what the Cherokee “Mother town”, known as Kituwah, would have been like in the past. </a:t>
            </a:r>
          </a:p>
          <a:p>
            <a:pPr marL="200660" lvl="1" indent="0">
              <a:spcAft>
                <a:spcPts val="0"/>
              </a:spcAft>
              <a:buNone/>
            </a:pPr>
            <a:endParaRPr lang="en-US" sz="2800" b="1" dirty="0">
              <a:solidFill>
                <a:schemeClr val="tx1"/>
              </a:solidFill>
              <a:ea typeface="+mn-lt"/>
              <a:cs typeface="+mn-lt"/>
            </a:endParaRPr>
          </a:p>
          <a:p>
            <a:pPr marL="383540" lvl="1">
              <a:spcAft>
                <a:spcPts val="0"/>
              </a:spcAft>
            </a:pPr>
            <a:r>
              <a:rPr lang="en-US" sz="2800" b="1" dirty="0">
                <a:solidFill>
                  <a:schemeClr val="tx1"/>
                </a:solidFill>
                <a:ea typeface="+mn-lt"/>
                <a:cs typeface="+mn-lt"/>
              </a:rPr>
              <a:t>Create a timeline of your family’s history. </a:t>
            </a:r>
          </a:p>
          <a:p>
            <a:pPr marL="200660" lvl="1" indent="0">
              <a:spcAft>
                <a:spcPts val="0"/>
              </a:spcAft>
              <a:buNone/>
            </a:pPr>
            <a:endParaRPr lang="en-US" sz="2800" b="1" dirty="0">
              <a:solidFill>
                <a:schemeClr val="tx1"/>
              </a:solidFill>
              <a:ea typeface="+mn-lt"/>
              <a:cs typeface="+mn-lt"/>
            </a:endParaRPr>
          </a:p>
          <a:p>
            <a:pPr marL="383540" lvl="1">
              <a:spcAft>
                <a:spcPts val="0"/>
              </a:spcAft>
            </a:pPr>
            <a:r>
              <a:rPr lang="en-US" sz="2800" b="1" dirty="0">
                <a:solidFill>
                  <a:schemeClr val="tx1"/>
                </a:solidFill>
                <a:ea typeface="+mn-lt"/>
                <a:cs typeface="+mn-lt"/>
              </a:rPr>
              <a:t>Research the cultural resources that you can visit at the Great Smoky Mountains National Park. </a:t>
            </a:r>
            <a:endParaRPr lang="en-US" sz="2000" dirty="0"/>
          </a:p>
        </p:txBody>
      </p:sp>
      <p:grpSp>
        <p:nvGrpSpPr>
          <p:cNvPr id="7" name="Group 6">
            <a:extLst>
              <a:ext uri="{FF2B5EF4-FFF2-40B4-BE49-F238E27FC236}">
                <a16:creationId xmlns:a16="http://schemas.microsoft.com/office/drawing/2014/main" id="{6B58DCD2-CD41-4521-903B-8983B3C2CCCC}"/>
              </a:ext>
              <a:ext uri="{C183D7F6-B498-43B3-948B-1728B52AA6E4}">
                <adec:decorative xmlns:adec="http://schemas.microsoft.com/office/drawing/2017/decorative" val="1"/>
              </a:ext>
            </a:extLst>
          </p:cNvPr>
          <p:cNvGrpSpPr/>
          <p:nvPr/>
        </p:nvGrpSpPr>
        <p:grpSpPr>
          <a:xfrm>
            <a:off x="3446240" y="1343387"/>
            <a:ext cx="5127047" cy="376099"/>
            <a:chOff x="6794427" y="1822458"/>
            <a:chExt cx="3760703" cy="376099"/>
          </a:xfrm>
        </p:grpSpPr>
        <p:cxnSp>
          <p:nvCxnSpPr>
            <p:cNvPr id="5" name="Straight Connector 4">
              <a:extLst>
                <a:ext uri="{FF2B5EF4-FFF2-40B4-BE49-F238E27FC236}">
                  <a16:creationId xmlns:a16="http://schemas.microsoft.com/office/drawing/2014/main" id="{64D2C648-F6A9-4C2C-A685-AAA63B330797}"/>
                </a:ext>
              </a:extLst>
            </p:cNvPr>
            <p:cNvCxnSpPr>
              <a:cxnSpLocks/>
            </p:cNvCxnSpPr>
            <p:nvPr/>
          </p:nvCxnSpPr>
          <p:spPr>
            <a:xfrm>
              <a:off x="6794427" y="2010508"/>
              <a:ext cx="3760703" cy="0"/>
            </a:xfrm>
            <a:prstGeom prst="line">
              <a:avLst/>
            </a:prstGeom>
            <a:ln w="34925"/>
          </p:spPr>
          <p:style>
            <a:lnRef idx="1">
              <a:schemeClr val="accent1"/>
            </a:lnRef>
            <a:fillRef idx="0">
              <a:schemeClr val="accent1"/>
            </a:fillRef>
            <a:effectRef idx="0">
              <a:schemeClr val="accent1"/>
            </a:effectRef>
            <a:fontRef idx="minor">
              <a:schemeClr val="tx1"/>
            </a:fontRef>
          </p:style>
        </p:cxnSp>
        <p:pic>
          <p:nvPicPr>
            <p:cNvPr id="6" name="Graphic 5" descr="Puzzle">
              <a:extLst>
                <a:ext uri="{FF2B5EF4-FFF2-40B4-BE49-F238E27FC236}">
                  <a16:creationId xmlns:a16="http://schemas.microsoft.com/office/drawing/2014/main" id="{72DC29F3-1010-4D83-B423-87A6F1B0FEDD}"/>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l="7556" t="5428" r="7440" b="9282"/>
            <a:stretch/>
          </p:blipFill>
          <p:spPr>
            <a:xfrm rot="2734007">
              <a:off x="8568689" y="1821823"/>
              <a:ext cx="376099" cy="377370"/>
            </a:xfrm>
            <a:prstGeom prst="rect">
              <a:avLst/>
            </a:prstGeom>
          </p:spPr>
        </p:pic>
      </p:grpSp>
    </p:spTree>
    <p:extLst>
      <p:ext uri="{BB962C8B-B14F-4D97-AF65-F5344CB8AC3E}">
        <p14:creationId xmlns:p14="http://schemas.microsoft.com/office/powerpoint/2010/main" val="3603344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Group 5" descr="Mingus Mill in Great Smoky Mountains National Park. ">
            <a:extLst>
              <a:ext uri="{FF2B5EF4-FFF2-40B4-BE49-F238E27FC236}">
                <a16:creationId xmlns:a16="http://schemas.microsoft.com/office/drawing/2014/main" id="{97F1798C-4558-3C29-7AA3-00EDAE05EFC7}"/>
              </a:ext>
            </a:extLst>
          </p:cNvPr>
          <p:cNvGrpSpPr/>
          <p:nvPr/>
        </p:nvGrpSpPr>
        <p:grpSpPr>
          <a:xfrm>
            <a:off x="-41" y="-224578"/>
            <a:ext cx="12192042" cy="7499665"/>
            <a:chOff x="-41" y="-224578"/>
            <a:chExt cx="12192042" cy="7499665"/>
          </a:xfrm>
        </p:grpSpPr>
        <p:pic>
          <p:nvPicPr>
            <p:cNvPr id="3" name="Picture 2" descr="Mingus Mill in GRSMNP, black and white rendition.">
              <a:extLst>
                <a:ext uri="{FF2B5EF4-FFF2-40B4-BE49-F238E27FC236}">
                  <a16:creationId xmlns:a16="http://schemas.microsoft.com/office/drawing/2014/main" id="{FDFF03A2-57A7-4BB8-B793-C7530EC34B74}"/>
                </a:ext>
              </a:extLst>
            </p:cNvPr>
            <p:cNvPicPr>
              <a:picLocks noChangeAspect="1"/>
            </p:cNvPicPr>
            <p:nvPr/>
          </p:nvPicPr>
          <p:blipFill rotWithShape="1">
            <a:blip r:embed="rId3">
              <a:duotone>
                <a:prstClr val="black"/>
                <a:srgbClr val="D9C3A5">
                  <a:tint val="50000"/>
                  <a:satMod val="180000"/>
                </a:srgbClr>
              </a:duotone>
              <a:extLst>
                <a:ext uri="{28A0092B-C50C-407E-A947-70E740481C1C}">
                  <a14:useLocalDpi xmlns:a14="http://schemas.microsoft.com/office/drawing/2010/main" val="0"/>
                </a:ext>
              </a:extLst>
            </a:blip>
            <a:srcRect t="15413"/>
            <a:stretch/>
          </p:blipFill>
          <p:spPr>
            <a:xfrm>
              <a:off x="20" y="-224578"/>
              <a:ext cx="12191980" cy="6857990"/>
            </a:xfrm>
            <a:prstGeom prst="rect">
              <a:avLst/>
            </a:prstGeom>
          </p:spPr>
        </p:pic>
        <p:sp>
          <p:nvSpPr>
            <p:cNvPr id="10" name="Rectangle 9" descr="Mingus Mill in color.">
              <a:extLst>
                <a:ext uri="{FF2B5EF4-FFF2-40B4-BE49-F238E27FC236}">
                  <a16:creationId xmlns:a16="http://schemas.microsoft.com/office/drawing/2014/main" id="{7DC06E43-E8F6-4963-BF3A-F40D67067C15}"/>
                </a:ext>
              </a:extLst>
            </p:cNvPr>
            <p:cNvSpPr/>
            <p:nvPr/>
          </p:nvSpPr>
          <p:spPr>
            <a:xfrm>
              <a:off x="155532" y="417097"/>
              <a:ext cx="9231086" cy="6857990"/>
            </a:xfrm>
            <a:prstGeom prst="rect">
              <a:avLst/>
            </a:prstGeom>
            <a:gradFill>
              <a:gsLst>
                <a:gs pos="54000">
                  <a:schemeClr val="bg1">
                    <a:lumMod val="50000"/>
                    <a:alpha val="44000"/>
                  </a:schemeClr>
                </a:gs>
                <a:gs pos="0">
                  <a:schemeClr val="accent1">
                    <a:lumMod val="5000"/>
                    <a:lumOff val="95000"/>
                    <a:alpha val="0"/>
                  </a:schemeClr>
                </a:gs>
                <a:gs pos="9000">
                  <a:srgbClr val="BCBBB8">
                    <a:alpha val="0"/>
                  </a:srgbClr>
                </a:gs>
                <a:gs pos="77000">
                  <a:srgbClr val="404040">
                    <a:alpha val="42000"/>
                  </a:srgbClr>
                </a:gs>
                <a:gs pos="94000">
                  <a:schemeClr val="tx1">
                    <a:alpha val="69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Mingus Mill in GRSMNP&#10;&#10;Description automatically generated">
              <a:extLst>
                <a:ext uri="{FF2B5EF4-FFF2-40B4-BE49-F238E27FC236}">
                  <a16:creationId xmlns:a16="http://schemas.microsoft.com/office/drawing/2014/main" id="{A80B70C0-C5D3-4678-BF3A-4C1E955C1092}"/>
                </a:ext>
              </a:extLst>
            </p:cNvPr>
            <p:cNvPicPr>
              <a:picLocks noChangeAspect="1"/>
            </p:cNvPicPr>
            <p:nvPr/>
          </p:nvPicPr>
          <p:blipFill rotWithShape="1">
            <a:blip r:embed="rId4">
              <a:alphaModFix amt="50000"/>
              <a:extLst>
                <a:ext uri="{28A0092B-C50C-407E-A947-70E740481C1C}">
                  <a14:useLocalDpi xmlns:a14="http://schemas.microsoft.com/office/drawing/2010/main" val="0"/>
                </a:ext>
              </a:extLst>
            </a:blip>
            <a:srcRect t="15413" r="41905"/>
            <a:stretch/>
          </p:blipFill>
          <p:spPr>
            <a:xfrm>
              <a:off x="-1" y="-96242"/>
              <a:ext cx="7082971" cy="6857990"/>
            </a:xfrm>
            <a:prstGeom prst="rect">
              <a:avLst/>
            </a:prstGeom>
            <a:effectLst>
              <a:softEdge rad="215900"/>
            </a:effectLst>
          </p:spPr>
        </p:pic>
        <p:pic>
          <p:nvPicPr>
            <p:cNvPr id="11" name="Picture 10" descr="Mingus Mill in GRSMNP&#10;&#10;Description automatically generated">
              <a:extLst>
                <a:ext uri="{FF2B5EF4-FFF2-40B4-BE49-F238E27FC236}">
                  <a16:creationId xmlns:a16="http://schemas.microsoft.com/office/drawing/2014/main" id="{E767E8F6-8A57-46A3-A078-891E34A5E83D}"/>
                </a:ext>
              </a:extLst>
            </p:cNvPr>
            <p:cNvPicPr>
              <a:picLocks noChangeAspect="1"/>
            </p:cNvPicPr>
            <p:nvPr/>
          </p:nvPicPr>
          <p:blipFill rotWithShape="1">
            <a:blip r:embed="rId3">
              <a:extLst>
                <a:ext uri="{28A0092B-C50C-407E-A947-70E740481C1C}">
                  <a14:useLocalDpi xmlns:a14="http://schemas.microsoft.com/office/drawing/2010/main" val="0"/>
                </a:ext>
              </a:extLst>
            </a:blip>
            <a:srcRect t="15413" r="50000"/>
            <a:stretch/>
          </p:blipFill>
          <p:spPr>
            <a:xfrm>
              <a:off x="-41" y="-132346"/>
              <a:ext cx="6096000" cy="6857990"/>
            </a:xfrm>
            <a:prstGeom prst="rect">
              <a:avLst/>
            </a:prstGeom>
            <a:effectLst>
              <a:softEdge rad="25400"/>
            </a:effectLst>
          </p:spPr>
        </p:pic>
        <p:sp>
          <p:nvSpPr>
            <p:cNvPr id="2" name="Rectangle 1">
              <a:extLst>
                <a:ext uri="{FF2B5EF4-FFF2-40B4-BE49-F238E27FC236}">
                  <a16:creationId xmlns:a16="http://schemas.microsoft.com/office/drawing/2014/main" id="{CCEC967B-9A35-4B02-A20E-BA5134576E86}"/>
                </a:ext>
              </a:extLst>
            </p:cNvPr>
            <p:cNvSpPr/>
            <p:nvPr/>
          </p:nvSpPr>
          <p:spPr>
            <a:xfrm>
              <a:off x="-21" y="-48126"/>
              <a:ext cx="12192001" cy="1347537"/>
            </a:xfrm>
            <a:prstGeom prst="rect">
              <a:avLst/>
            </a:prstGeom>
            <a:solidFill>
              <a:srgbClr val="3C2D10"/>
            </a:solidFill>
            <a:ln>
              <a:solidFill>
                <a:srgbClr val="3C2D1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75037E-03DA-49BA-82F6-062245BD25DB}"/>
                </a:ext>
              </a:extLst>
            </p:cNvPr>
            <p:cNvSpPr/>
            <p:nvPr/>
          </p:nvSpPr>
          <p:spPr>
            <a:xfrm>
              <a:off x="0" y="5694947"/>
              <a:ext cx="12192001" cy="1223201"/>
            </a:xfrm>
            <a:prstGeom prst="rect">
              <a:avLst/>
            </a:prstGeom>
            <a:solidFill>
              <a:srgbClr val="3C2D10"/>
            </a:solidFill>
            <a:ln>
              <a:solidFill>
                <a:srgbClr val="3C2D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itle 4">
            <a:extLst>
              <a:ext uri="{FF2B5EF4-FFF2-40B4-BE49-F238E27FC236}">
                <a16:creationId xmlns:a16="http://schemas.microsoft.com/office/drawing/2014/main" id="{3A12C774-6698-4AFE-AF20-A8600D770BA0}"/>
              </a:ext>
            </a:extLst>
          </p:cNvPr>
          <p:cNvSpPr txBox="1">
            <a:spLocks noGrp="1"/>
          </p:cNvSpPr>
          <p:nvPr>
            <p:ph type="title" idx="4294967295"/>
          </p:nvPr>
        </p:nvSpPr>
        <p:spPr>
          <a:xfrm>
            <a:off x="-70644" y="206068"/>
            <a:ext cx="4111055"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chemeClr val="bg1"/>
                </a:solidFill>
                <a:effectLst/>
                <a:uLnTx/>
                <a:uFillTx/>
                <a:latin typeface="Gill Sans MT" panose="020B0502020104020203" pitchFamily="34" charset="0"/>
                <a:ea typeface="Cambria" panose="02040503050406030204" pitchFamily="18" charset="0"/>
                <a:cs typeface="+mn-cs"/>
              </a:rPr>
              <a:t>Thanks to:</a:t>
            </a:r>
          </a:p>
        </p:txBody>
      </p:sp>
      <p:pic>
        <p:nvPicPr>
          <p:cNvPr id="19" name="Picture 18" descr="NPS Logo / National Park Service Logo, an arrowhead with mountains, sequoia tree, buffalo, and lake">
            <a:extLst>
              <a:ext uri="{FF2B5EF4-FFF2-40B4-BE49-F238E27FC236}">
                <a16:creationId xmlns:a16="http://schemas.microsoft.com/office/drawing/2014/main" id="{7D3D361E-27B0-49C1-B3DC-273CFFAF25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04038" y="272170"/>
            <a:ext cx="603078" cy="770981"/>
          </a:xfrm>
          <a:prstGeom prst="rect">
            <a:avLst/>
          </a:prstGeom>
        </p:spPr>
      </p:pic>
      <p:pic>
        <p:nvPicPr>
          <p:cNvPr id="8" name="Picture 7" descr="SPIN logo / Seeking paths in nature logo, black spiral with words &quot;Seeking Paths in Nature&quot; on outside curve">
            <a:extLst>
              <a:ext uri="{FF2B5EF4-FFF2-40B4-BE49-F238E27FC236}">
                <a16:creationId xmlns:a16="http://schemas.microsoft.com/office/drawing/2014/main" id="{C649EB47-70B0-4C54-8354-DA0567B77E49}"/>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colorTemperature colorTemp="3520"/>
                    </a14:imgEffect>
                  </a14:imgLayer>
                </a14:imgProps>
              </a:ext>
              <a:ext uri="{28A0092B-C50C-407E-A947-70E740481C1C}">
                <a14:useLocalDpi xmlns:a14="http://schemas.microsoft.com/office/drawing/2010/main" val="0"/>
              </a:ext>
            </a:extLst>
          </a:blip>
          <a:stretch>
            <a:fillRect/>
          </a:stretch>
        </p:blipFill>
        <p:spPr>
          <a:xfrm>
            <a:off x="10703332" y="199982"/>
            <a:ext cx="787230" cy="843170"/>
          </a:xfrm>
          <a:prstGeom prst="rect">
            <a:avLst/>
          </a:prstGeom>
          <a:noFill/>
        </p:spPr>
      </p:pic>
      <p:sp>
        <p:nvSpPr>
          <p:cNvPr id="14" name="TextBox 13">
            <a:extLst>
              <a:ext uri="{FF2B5EF4-FFF2-40B4-BE49-F238E27FC236}">
                <a16:creationId xmlns:a16="http://schemas.microsoft.com/office/drawing/2014/main" id="{FCAC0A98-354D-479E-8F61-21455D334DAF}"/>
              </a:ext>
            </a:extLst>
          </p:cNvPr>
          <p:cNvSpPr txBox="1"/>
          <p:nvPr/>
        </p:nvSpPr>
        <p:spPr>
          <a:xfrm>
            <a:off x="933079" y="5844882"/>
            <a:ext cx="4363454" cy="923330"/>
          </a:xfrm>
          <a:prstGeom prst="rect">
            <a:avLst/>
          </a:prstGeom>
          <a:noFill/>
        </p:spPr>
        <p:txBody>
          <a:bodyPr wrap="square" rtlCol="0">
            <a:spAutoFit/>
          </a:bodyPr>
          <a:lstStyle/>
          <a:p>
            <a:r>
              <a:rPr lang="en-US" i="1" dirty="0">
                <a:solidFill>
                  <a:schemeClr val="bg1"/>
                </a:solidFill>
                <a:latin typeface="Gill Sans MT" panose="020B0502020104020203" pitchFamily="34" charset="0"/>
              </a:rPr>
              <a:t>Museum of the Cherokee Indian</a:t>
            </a:r>
          </a:p>
          <a:p>
            <a:r>
              <a:rPr lang="en-US" i="1" dirty="0">
                <a:solidFill>
                  <a:schemeClr val="bg1"/>
                </a:solidFill>
                <a:latin typeface="Gill Sans MT" panose="020B0502020104020203" pitchFamily="34" charset="0"/>
              </a:rPr>
              <a:t>NC DNCR</a:t>
            </a:r>
          </a:p>
          <a:p>
            <a:r>
              <a:rPr lang="en-US" i="1" dirty="0">
                <a:solidFill>
                  <a:schemeClr val="bg1"/>
                </a:solidFill>
                <a:latin typeface="Gill Sans MT" panose="020B0502020104020203" pitchFamily="34" charset="0"/>
              </a:rPr>
              <a:t>EBCI Tribal Historic Preservation Office </a:t>
            </a:r>
          </a:p>
        </p:txBody>
      </p:sp>
      <p:sp>
        <p:nvSpPr>
          <p:cNvPr id="12" name="TextBox 11">
            <a:extLst>
              <a:ext uri="{FF2B5EF4-FFF2-40B4-BE49-F238E27FC236}">
                <a16:creationId xmlns:a16="http://schemas.microsoft.com/office/drawing/2014/main" id="{DCEEB424-2427-47C3-8AB9-39385B3F0270}"/>
              </a:ext>
            </a:extLst>
          </p:cNvPr>
          <p:cNvSpPr txBox="1"/>
          <p:nvPr/>
        </p:nvSpPr>
        <p:spPr>
          <a:xfrm>
            <a:off x="6161777" y="5846852"/>
            <a:ext cx="5254849" cy="923330"/>
          </a:xfrm>
          <a:prstGeom prst="rect">
            <a:avLst/>
          </a:prstGeom>
          <a:noFill/>
        </p:spPr>
        <p:txBody>
          <a:bodyPr wrap="square" lIns="91440" tIns="45720" rIns="91440" bIns="45720" rtlCol="0" anchor="t">
            <a:spAutoFit/>
          </a:bodyPr>
          <a:lstStyle/>
          <a:p>
            <a:r>
              <a:rPr lang="en-US" i="1" dirty="0">
                <a:solidFill>
                  <a:schemeClr val="bg1"/>
                </a:solidFill>
                <a:latin typeface="Gill Sans MT" panose="020B0502020104020203" pitchFamily="34" charset="0"/>
              </a:rPr>
              <a:t>NC Archaeological Society</a:t>
            </a:r>
          </a:p>
          <a:p>
            <a:r>
              <a:rPr lang="en-US" i="1" dirty="0">
                <a:solidFill>
                  <a:schemeClr val="bg1"/>
                </a:solidFill>
                <a:latin typeface="Gill Sans MT" panose="020B0502020104020203" pitchFamily="34" charset="0"/>
              </a:rPr>
              <a:t>Intrigue of the Past: UNC Chapel Hill </a:t>
            </a:r>
          </a:p>
          <a:p>
            <a:r>
              <a:rPr lang="en-US" i="1" dirty="0">
                <a:solidFill>
                  <a:schemeClr val="bg1"/>
                </a:solidFill>
                <a:latin typeface="Gill Sans MT"/>
              </a:rPr>
              <a:t>Western Carolina University Anthropology Department</a:t>
            </a:r>
            <a:endParaRPr lang="en-US" i="1"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940775373"/>
      </p:ext>
    </p:extLst>
  </p:cSld>
  <p:clrMapOvr>
    <a:masterClrMapping/>
  </p:clrMapOvr>
</p:sld>
</file>

<file path=ppt/theme/theme1.xml><?xml version="1.0" encoding="utf-8"?>
<a:theme xmlns:a="http://schemas.openxmlformats.org/drawingml/2006/main" name="RetrospectVTI">
  <a:themeElements>
    <a:clrScheme name="AnalogousFromLightSeedRightStep">
      <a:dk1>
        <a:srgbClr val="000000"/>
      </a:dk1>
      <a:lt1>
        <a:srgbClr val="FFFFFF"/>
      </a:lt1>
      <a:dk2>
        <a:srgbClr val="2E301B"/>
      </a:dk2>
      <a:lt2>
        <a:srgbClr val="F1F2F4"/>
      </a:lt2>
      <a:accent1>
        <a:srgbClr val="C89835"/>
      </a:accent1>
      <a:accent2>
        <a:srgbClr val="9EA73B"/>
      </a:accent2>
      <a:accent3>
        <a:srgbClr val="7CB04A"/>
      </a:accent3>
      <a:accent4>
        <a:srgbClr val="42B938"/>
      </a:accent4>
      <a:accent5>
        <a:srgbClr val="39B763"/>
      </a:accent5>
      <a:accent6>
        <a:srgbClr val="3EB497"/>
      </a:accent6>
      <a:hlink>
        <a:srgbClr val="7388B3"/>
      </a:hlink>
      <a:folHlink>
        <a:srgbClr val="7F7F7F"/>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0a534c1-7269-40c2-918d-afae38584fe4">
      <Terms xmlns="http://schemas.microsoft.com/office/infopath/2007/PartnerControls"/>
    </lcf76f155ced4ddcb4097134ff3c332f>
    <TaxCatchAll xmlns="31062a0d-ede8-4112-b4bb-00a9c1bc8e1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C265E31606FB14FABAC83DD59F9E248" ma:contentTypeVersion="14" ma:contentTypeDescription="Create a new document." ma:contentTypeScope="" ma:versionID="818b4db04db4c8737458556aafd4eccd">
  <xsd:schema xmlns:xsd="http://www.w3.org/2001/XMLSchema" xmlns:xs="http://www.w3.org/2001/XMLSchema" xmlns:p="http://schemas.microsoft.com/office/2006/metadata/properties" xmlns:ns2="d0a534c1-7269-40c2-918d-afae38584fe4" xmlns:ns3="06bb7941-edc7-44ca-8145-310766ba37a4" xmlns:ns4="31062a0d-ede8-4112-b4bb-00a9c1bc8e16" targetNamespace="http://schemas.microsoft.com/office/2006/metadata/properties" ma:root="true" ma:fieldsID="4de93d7551f72ab482869fa0927f6cc2" ns2:_="" ns3:_="" ns4:_="">
    <xsd:import namespace="d0a534c1-7269-40c2-918d-afae38584fe4"/>
    <xsd:import namespace="06bb7941-edc7-44ca-8145-310766ba37a4"/>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CR"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a534c1-7269-40c2-918d-afae38584f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6bb7941-edc7-44ca-8145-310766ba37a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34822ea-5c3c-4825-bbc7-f3e180c531da}" ma:internalName="TaxCatchAll" ma:showField="CatchAllData" ma:web="06bb7941-edc7-44ca-8145-310766ba37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DA7BE0-0E6A-44DF-9190-268F46CDA945}">
  <ds:schemaRefs>
    <ds:schemaRef ds:uri="http://schemas.microsoft.com/sharepoint/v3/contenttype/forms"/>
  </ds:schemaRefs>
</ds:datastoreItem>
</file>

<file path=customXml/itemProps2.xml><?xml version="1.0" encoding="utf-8"?>
<ds:datastoreItem xmlns:ds="http://schemas.openxmlformats.org/officeDocument/2006/customXml" ds:itemID="{E52B87BD-523A-42E5-BBB4-B7AEEC932BD3}">
  <ds:schemaRefs>
    <ds:schemaRef ds:uri="http://purl.org/dc/elements/1.1/"/>
    <ds:schemaRef ds:uri="http://www.w3.org/XML/1998/namespace"/>
    <ds:schemaRef ds:uri="http://schemas.microsoft.com/office/2006/documentManagement/types"/>
    <ds:schemaRef ds:uri="http://schemas.openxmlformats.org/package/2006/metadata/core-properties"/>
    <ds:schemaRef ds:uri="http://purl.org/dc/dcmitype/"/>
    <ds:schemaRef ds:uri="06bb7941-edc7-44ca-8145-310766ba37a4"/>
    <ds:schemaRef ds:uri="http://schemas.microsoft.com/office/infopath/2007/PartnerControls"/>
    <ds:schemaRef ds:uri="d0a534c1-7269-40c2-918d-afae38584fe4"/>
    <ds:schemaRef ds:uri="31062a0d-ede8-4112-b4bb-00a9c1bc8e16"/>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ACFCA755-FF19-406C-AD65-A4DDF80DC8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a534c1-7269-40c2-918d-afae38584fe4"/>
    <ds:schemaRef ds:uri="06bb7941-edc7-44ca-8145-310766ba37a4"/>
    <ds:schemaRef ds:uri="31062a0d-ede8-4112-b4bb-00a9c1bc8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2034</TotalTime>
  <Words>2075</Words>
  <Application>Microsoft Office PowerPoint</Application>
  <PresentationFormat>Widescreen</PresentationFormat>
  <Paragraphs>207</Paragraphs>
  <Slides>18</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Abadi Extra Light</vt:lpstr>
      <vt:lpstr>Arial</vt:lpstr>
      <vt:lpstr>Calibri</vt:lpstr>
      <vt:lpstr>Candara</vt:lpstr>
      <vt:lpstr>Georgia Pro Cond Light</vt:lpstr>
      <vt:lpstr>Gill Sans MT</vt:lpstr>
      <vt:lpstr>Speak Pro</vt:lpstr>
      <vt:lpstr>RetrospectVTI</vt:lpstr>
      <vt:lpstr>Trek Through Time</vt:lpstr>
      <vt:lpstr>What do you think?</vt:lpstr>
      <vt:lpstr>We’re going on…  A Trek through Time!</vt:lpstr>
      <vt:lpstr>Trek Through Time Instructions: </vt:lpstr>
      <vt:lpstr>Trek Through Time Instructions:  </vt:lpstr>
      <vt:lpstr>Trek Through Time Instructions:   </vt:lpstr>
      <vt:lpstr>Trek Through Time Instructions:    </vt:lpstr>
      <vt:lpstr>Trek Through Time Instructions:     </vt:lpstr>
      <vt:lpstr>Trek Through Time: </vt:lpstr>
      <vt:lpstr>Now - what do you think?</vt:lpstr>
      <vt:lpstr>How long have people been here?</vt:lpstr>
      <vt:lpstr>Activity Discussion: </vt:lpstr>
      <vt:lpstr>Activity Discussion:  </vt:lpstr>
      <vt:lpstr>What does history  tell us?</vt:lpstr>
      <vt:lpstr>What do you think? </vt:lpstr>
      <vt:lpstr>Archeology in the Park</vt:lpstr>
      <vt:lpstr>Extension Activities:</vt:lpstr>
      <vt:lpstr>Thanks 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Trek Through Time</dc:title>
  <dc:subject>Trek Through Time</dc:subject>
  <dc:creator>National Park Service</dc:creator>
  <cp:keywords>Trek Through Time; National Park Service</cp:keywords>
  <cp:lastModifiedBy>Kenneth Thomas</cp:lastModifiedBy>
  <cp:revision>19</cp:revision>
  <dcterms:created xsi:type="dcterms:W3CDTF">2020-03-25T19:25:39Z</dcterms:created>
  <dcterms:modified xsi:type="dcterms:W3CDTF">2026-05-22T17:46:06Z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0x0101004C265E31606FB14FABAC83DD59F9E248</vt:lpwstr>
  </property>
  <property fmtid="{D5CDD505-2E9C-101B-9397-08002B2CF9AE}" pid="3" name="MediaServiceImageTags">
    <vt:lpwstr/>
  </property>
</Properties>
</file>