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46" r:id="rId4"/>
  </p:sldMasterIdLst>
  <p:notesMasterIdLst>
    <p:notesMasterId r:id="rId48"/>
  </p:notesMasterIdLst>
  <p:sldIdLst>
    <p:sldId id="284" r:id="rId5"/>
    <p:sldId id="306" r:id="rId6"/>
    <p:sldId id="309" r:id="rId7"/>
    <p:sldId id="307" r:id="rId8"/>
    <p:sldId id="310" r:id="rId9"/>
    <p:sldId id="312" r:id="rId10"/>
    <p:sldId id="311" r:id="rId11"/>
    <p:sldId id="313" r:id="rId12"/>
    <p:sldId id="314" r:id="rId13"/>
    <p:sldId id="315" r:id="rId14"/>
    <p:sldId id="308" r:id="rId15"/>
    <p:sldId id="257" r:id="rId16"/>
    <p:sldId id="287" r:id="rId17"/>
    <p:sldId id="288" r:id="rId18"/>
    <p:sldId id="291" r:id="rId19"/>
    <p:sldId id="292" r:id="rId20"/>
    <p:sldId id="286" r:id="rId21"/>
    <p:sldId id="261" r:id="rId22"/>
    <p:sldId id="262" r:id="rId23"/>
    <p:sldId id="264" r:id="rId24"/>
    <p:sldId id="293" r:id="rId25"/>
    <p:sldId id="294" r:id="rId26"/>
    <p:sldId id="295" r:id="rId27"/>
    <p:sldId id="271" r:id="rId28"/>
    <p:sldId id="272" r:id="rId29"/>
    <p:sldId id="275" r:id="rId30"/>
    <p:sldId id="296" r:id="rId31"/>
    <p:sldId id="297" r:id="rId32"/>
    <p:sldId id="298" r:id="rId33"/>
    <p:sldId id="277" r:id="rId34"/>
    <p:sldId id="299" r:id="rId35"/>
    <p:sldId id="300" r:id="rId36"/>
    <p:sldId id="301" r:id="rId37"/>
    <p:sldId id="279" r:id="rId38"/>
    <p:sldId id="302" r:id="rId39"/>
    <p:sldId id="303" r:id="rId40"/>
    <p:sldId id="304" r:id="rId41"/>
    <p:sldId id="305" r:id="rId42"/>
    <p:sldId id="318" r:id="rId43"/>
    <p:sldId id="316" r:id="rId44"/>
    <p:sldId id="320" r:id="rId45"/>
    <p:sldId id="321" r:id="rId46"/>
    <p:sldId id="322" r:id="rId47"/>
  </p:sldIdLst>
  <p:sldSz cx="12192000" cy="6858000"/>
  <p:notesSz cx="6858000" cy="4410075"/>
  <p:embeddedFontLst>
    <p:embeddedFont>
      <p:font typeface="Corbel" panose="020B0503020204020204" pitchFamily="34" charset="0"/>
      <p:regular r:id="rId49"/>
      <p:bold r:id="rId50"/>
      <p:italic r:id="rId51"/>
      <p:boldItalic r:id="rId52"/>
    </p:embeddedFont>
    <p:embeddedFont>
      <p:font typeface="Gill Sans MT" panose="020B0502020104020203" pitchFamily="34" charset="0"/>
      <p:regular r:id="rId53"/>
      <p:bold r:id="rId54"/>
      <p:italic r:id="rId55"/>
      <p:boldItalic r:id="rId56"/>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8264E"/>
    <a:srgbClr val="737F8B"/>
    <a:srgbClr val="9093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9139A5-DD70-4FCF-A929-F241474B04B2}" v="3" dt="2022-11-28T19:04:37.919"/>
    <p1510:client id="{62C7EAF2-76D4-42D3-871B-9F37AE651842}" v="73" dt="2022-02-14T19:54:03.752"/>
    <p1510:client id="{C601B578-AB08-4FC8-82D8-35B7346F9BE1}" v="61" dt="2022-02-14T20:27:03.207"/>
    <p1510:client id="{EC135002-5BA0-40B2-8685-1964EDB2E090}" v="2" dt="2022-08-05T19:55:04.707"/>
  </p1510:revLst>
</p1510:revInfo>
</file>

<file path=ppt/tableStyles.xml><?xml version="1.0" encoding="utf-8"?>
<a:tblStyleLst xmlns:a="http://schemas.openxmlformats.org/drawingml/2006/main" def="{9AB44D91-4D3B-4A11-8102-6F5B09C9F973}">
  <a:tblStyle styleId="{9AB44D91-4D3B-4A11-8102-6F5B09C9F973}" styleName="Table_0">
    <a:wholeTbl>
      <a:tcTxStyle b="off" i="off">
        <a:font>
          <a:latin typeface="Corbel"/>
          <a:ea typeface="Corbel"/>
          <a:cs typeface="Corbe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8F1F4"/>
          </a:solidFill>
        </a:fill>
      </a:tcStyle>
    </a:wholeTbl>
    <a:band1H>
      <a:tcTxStyle/>
      <a:tcStyle>
        <a:tcBdr/>
        <a:fill>
          <a:solidFill>
            <a:srgbClr val="CDE3E7"/>
          </a:solidFill>
        </a:fill>
      </a:tcStyle>
    </a:band1H>
    <a:band2H>
      <a:tcTxStyle/>
      <a:tcStyle>
        <a:tcBdr/>
      </a:tcStyle>
    </a:band2H>
    <a:band1V>
      <a:tcTxStyle/>
      <a:tcStyle>
        <a:tcBdr/>
        <a:fill>
          <a:solidFill>
            <a:srgbClr val="CDE3E7"/>
          </a:solidFill>
        </a:fill>
      </a:tcStyle>
    </a:band1V>
    <a:band2V>
      <a:tcTxStyle/>
      <a:tcStyle>
        <a:tcBdr/>
      </a:tcStyle>
    </a:band2V>
    <a:lastCol>
      <a:tcTxStyle b="on" i="off">
        <a:font>
          <a:latin typeface="Corbel"/>
          <a:ea typeface="Corbel"/>
          <a:cs typeface="Corbel"/>
        </a:font>
        <a:schemeClr val="lt1"/>
      </a:tcTxStyle>
      <a:tcStyle>
        <a:tcBdr/>
        <a:fill>
          <a:solidFill>
            <a:schemeClr val="accent1"/>
          </a:solidFill>
        </a:fill>
      </a:tcStyle>
    </a:lastCol>
    <a:firstCol>
      <a:tcTxStyle b="on" i="off">
        <a:font>
          <a:latin typeface="Corbel"/>
          <a:ea typeface="Corbel"/>
          <a:cs typeface="Corbel"/>
        </a:font>
        <a:schemeClr val="lt1"/>
      </a:tcTxStyle>
      <a:tcStyle>
        <a:tcBdr/>
        <a:fill>
          <a:solidFill>
            <a:schemeClr val="accent1"/>
          </a:solidFill>
        </a:fill>
      </a:tcStyle>
    </a:firstCol>
    <a:lastRow>
      <a:tcTxStyle b="on" i="off">
        <a:font>
          <a:latin typeface="Corbel"/>
          <a:ea typeface="Corbel"/>
          <a:cs typeface="Corbe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Corbel"/>
          <a:ea typeface="Corbel"/>
          <a:cs typeface="Corbe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71" autoAdjust="0"/>
    <p:restoredTop sz="86441" autoAdjust="0"/>
  </p:normalViewPr>
  <p:slideViewPr>
    <p:cSldViewPr snapToGrid="0">
      <p:cViewPr varScale="1">
        <p:scale>
          <a:sx n="68" d="100"/>
          <a:sy n="68" d="100"/>
        </p:scale>
        <p:origin x="76" y="380"/>
      </p:cViewPr>
      <p:guideLst>
        <p:guide orient="horz" pos="2160"/>
        <p:guide pos="3840"/>
      </p:guideLst>
    </p:cSldViewPr>
  </p:slideViewPr>
  <p:outlineViewPr>
    <p:cViewPr>
      <p:scale>
        <a:sx n="33" d="100"/>
        <a:sy n="33" d="100"/>
      </p:scale>
      <p:origin x="0" y="-480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font" Target="fonts/font2.fntdata"/><Relationship Id="rId55" Type="http://schemas.openxmlformats.org/officeDocument/2006/relationships/font" Target="fonts/font7.fntdata"/><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5.fntdata"/><Relationship Id="rId58" Type="http://schemas.openxmlformats.org/officeDocument/2006/relationships/viewProps" Target="viewProps.xml"/><Relationship Id="rId5" Type="http://schemas.openxmlformats.org/officeDocument/2006/relationships/slide" Target="slides/slide1.xml"/><Relationship Id="rId61" Type="http://schemas.microsoft.com/office/2016/11/relationships/changesInfo" Target="changesInfos/changesInfo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56" Type="http://schemas.openxmlformats.org/officeDocument/2006/relationships/font" Target="fonts/font8.fntdata"/><Relationship Id="rId8" Type="http://schemas.openxmlformats.org/officeDocument/2006/relationships/slide" Target="slides/slide4.xml"/><Relationship Id="rId51" Type="http://schemas.openxmlformats.org/officeDocument/2006/relationships/font" Target="fonts/font3.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theme" Target="theme/theme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6.fntdata"/><Relationship Id="rId62"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fntdata"/><Relationship Id="rId57" Type="http://schemas.openxmlformats.org/officeDocument/2006/relationships/presProps" Target="presProp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4.fntdata"/><Relationship Id="rId6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mhall, Beth A" userId="94ad96b6-d127-4a9f-bc8e-e88a31d0a5fa" providerId="ADAL" clId="{AFF5AD63-4CA3-4D9F-8B0C-D67B4EBB05F5}"/>
    <pc:docChg chg="custSel modSld">
      <pc:chgData name="Bramhall, Beth A" userId="94ad96b6-d127-4a9f-bc8e-e88a31d0a5fa" providerId="ADAL" clId="{AFF5AD63-4CA3-4D9F-8B0C-D67B4EBB05F5}" dt="2022-01-11T19:11:40.974" v="1343" actId="20577"/>
      <pc:docMkLst>
        <pc:docMk/>
      </pc:docMkLst>
      <pc:sldChg chg="modNotesTx">
        <pc:chgData name="Bramhall, Beth A" userId="94ad96b6-d127-4a9f-bc8e-e88a31d0a5fa" providerId="ADAL" clId="{AFF5AD63-4CA3-4D9F-8B0C-D67B4EBB05F5}" dt="2022-01-11T18:28:03.300" v="214" actId="20577"/>
        <pc:sldMkLst>
          <pc:docMk/>
          <pc:sldMk cId="0" sldId="257"/>
        </pc:sldMkLst>
      </pc:sldChg>
      <pc:sldChg chg="modNotesTx">
        <pc:chgData name="Bramhall, Beth A" userId="94ad96b6-d127-4a9f-bc8e-e88a31d0a5fa" providerId="ADAL" clId="{AFF5AD63-4CA3-4D9F-8B0C-D67B4EBB05F5}" dt="2022-01-11T18:43:16.451" v="215" actId="20577"/>
        <pc:sldMkLst>
          <pc:docMk/>
          <pc:sldMk cId="2301092054" sldId="306"/>
        </pc:sldMkLst>
      </pc:sldChg>
      <pc:sldChg chg="modSp mod modNotesTx">
        <pc:chgData name="Bramhall, Beth A" userId="94ad96b6-d127-4a9f-bc8e-e88a31d0a5fa" providerId="ADAL" clId="{AFF5AD63-4CA3-4D9F-8B0C-D67B4EBB05F5}" dt="2022-01-11T19:11:40.974" v="1343" actId="20577"/>
        <pc:sldMkLst>
          <pc:docMk/>
          <pc:sldMk cId="426335242" sldId="308"/>
        </pc:sldMkLst>
        <pc:spChg chg="mod">
          <ac:chgData name="Bramhall, Beth A" userId="94ad96b6-d127-4a9f-bc8e-e88a31d0a5fa" providerId="ADAL" clId="{AFF5AD63-4CA3-4D9F-8B0C-D67B4EBB05F5}" dt="2022-01-11T19:02:02.284" v="1307" actId="20577"/>
          <ac:spMkLst>
            <pc:docMk/>
            <pc:sldMk cId="426335242" sldId="308"/>
            <ac:spMk id="3" creationId="{F80EEE0C-770F-43F5-9916-98F3D10375B3}"/>
          </ac:spMkLst>
        </pc:spChg>
      </pc:sldChg>
      <pc:sldChg chg="modNotesTx">
        <pc:chgData name="Bramhall, Beth A" userId="94ad96b6-d127-4a9f-bc8e-e88a31d0a5fa" providerId="ADAL" clId="{AFF5AD63-4CA3-4D9F-8B0C-D67B4EBB05F5}" dt="2022-01-11T19:08:34.609" v="1330" actId="20577"/>
        <pc:sldMkLst>
          <pc:docMk/>
          <pc:sldMk cId="2495508084" sldId="315"/>
        </pc:sldMkLst>
      </pc:sldChg>
    </pc:docChg>
  </pc:docChgLst>
  <pc:docChgLst>
    <pc:chgData name="Kahawis, Nfn" userId="S::nkahawis@nps.gov::1af8b4d4-c4b9-4493-82e0-a90962505958" providerId="AD" clId="Web-{1B9139A5-DD70-4FCF-A929-F241474B04B2}"/>
    <pc:docChg chg="modSld">
      <pc:chgData name="Kahawis, Nfn" userId="S::nkahawis@nps.gov::1af8b4d4-c4b9-4493-82e0-a90962505958" providerId="AD" clId="Web-{1B9139A5-DD70-4FCF-A929-F241474B04B2}" dt="2022-11-28T19:04:37.512" v="1" actId="20577"/>
      <pc:docMkLst>
        <pc:docMk/>
      </pc:docMkLst>
      <pc:sldChg chg="modSp">
        <pc:chgData name="Kahawis, Nfn" userId="S::nkahawis@nps.gov::1af8b4d4-c4b9-4493-82e0-a90962505958" providerId="AD" clId="Web-{1B9139A5-DD70-4FCF-A929-F241474B04B2}" dt="2022-11-28T19:04:37.512" v="1" actId="20577"/>
        <pc:sldMkLst>
          <pc:docMk/>
          <pc:sldMk cId="0" sldId="277"/>
        </pc:sldMkLst>
        <pc:spChg chg="mod">
          <ac:chgData name="Kahawis, Nfn" userId="S::nkahawis@nps.gov::1af8b4d4-c4b9-4493-82e0-a90962505958" providerId="AD" clId="Web-{1B9139A5-DD70-4FCF-A929-F241474B04B2}" dt="2022-11-28T19:04:37.512" v="1" actId="20577"/>
          <ac:spMkLst>
            <pc:docMk/>
            <pc:sldMk cId="0" sldId="277"/>
            <ac:spMk id="325" creationId="{00000000-0000-0000-0000-000000000000}"/>
          </ac:spMkLst>
        </pc:spChg>
      </pc:sldChg>
    </pc:docChg>
  </pc:docChgLst>
  <pc:docChgLst>
    <pc:chgData name="Bryan Graybill" userId="S::bryan.d.graybill_gmail.com#ext#@doimspp.onmicrosoft.com::c3615325-a5f0-4919-a718-f68c594bc575" providerId="AD" clId="Web-{62C7EAF2-76D4-42D3-871B-9F37AE651842}"/>
    <pc:docChg chg="modSld">
      <pc:chgData name="Bryan Graybill" userId="S::bryan.d.graybill_gmail.com#ext#@doimspp.onmicrosoft.com::c3615325-a5f0-4919-a718-f68c594bc575" providerId="AD" clId="Web-{62C7EAF2-76D4-42D3-871B-9F37AE651842}" dt="2022-02-14T19:54:03.752" v="72"/>
      <pc:docMkLst>
        <pc:docMk/>
      </pc:docMkLst>
      <pc:sldChg chg="modSp">
        <pc:chgData name="Bryan Graybill" userId="S::bryan.d.graybill_gmail.com#ext#@doimspp.onmicrosoft.com::c3615325-a5f0-4919-a718-f68c594bc575" providerId="AD" clId="Web-{62C7EAF2-76D4-42D3-871B-9F37AE651842}" dt="2022-02-14T18:51:25.793" v="26"/>
        <pc:sldMkLst>
          <pc:docMk/>
          <pc:sldMk cId="0" sldId="257"/>
        </pc:sldMkLst>
        <pc:picChg chg="mod">
          <ac:chgData name="Bryan Graybill" userId="S::bryan.d.graybill_gmail.com#ext#@doimspp.onmicrosoft.com::c3615325-a5f0-4919-a718-f68c594bc575" providerId="AD" clId="Web-{62C7EAF2-76D4-42D3-871B-9F37AE651842}" dt="2022-02-14T18:51:25.793" v="26"/>
          <ac:picMkLst>
            <pc:docMk/>
            <pc:sldMk cId="0" sldId="257"/>
            <ac:picMk id="149" creationId="{00000000-0000-0000-0000-000000000000}"/>
          </ac:picMkLst>
        </pc:picChg>
      </pc:sldChg>
      <pc:sldChg chg="modSp">
        <pc:chgData name="Bryan Graybill" userId="S::bryan.d.graybill_gmail.com#ext#@doimspp.onmicrosoft.com::c3615325-a5f0-4919-a718-f68c594bc575" providerId="AD" clId="Web-{62C7EAF2-76D4-42D3-871B-9F37AE651842}" dt="2022-02-14T19:16:49.457" v="49"/>
        <pc:sldMkLst>
          <pc:docMk/>
          <pc:sldMk cId="0" sldId="261"/>
        </pc:sldMkLst>
        <pc:picChg chg="mod">
          <ac:chgData name="Bryan Graybill" userId="S::bryan.d.graybill_gmail.com#ext#@doimspp.onmicrosoft.com::c3615325-a5f0-4919-a718-f68c594bc575" providerId="AD" clId="Web-{62C7EAF2-76D4-42D3-871B-9F37AE651842}" dt="2022-02-14T19:12:33.237" v="43"/>
          <ac:picMkLst>
            <pc:docMk/>
            <pc:sldMk cId="0" sldId="261"/>
            <ac:picMk id="3" creationId="{CA8DAF92-16CD-4446-9A0D-74E3ADEEE694}"/>
          </ac:picMkLst>
        </pc:picChg>
        <pc:picChg chg="mod">
          <ac:chgData name="Bryan Graybill" userId="S::bryan.d.graybill_gmail.com#ext#@doimspp.onmicrosoft.com::c3615325-a5f0-4919-a718-f68c594bc575" providerId="AD" clId="Web-{62C7EAF2-76D4-42D3-871B-9F37AE651842}" dt="2022-02-14T19:13:47.222" v="45"/>
          <ac:picMkLst>
            <pc:docMk/>
            <pc:sldMk cId="0" sldId="261"/>
            <ac:picMk id="5" creationId="{9D6CEC66-5B9E-444F-BC9E-09B41D7499DC}"/>
          </ac:picMkLst>
        </pc:picChg>
        <pc:picChg chg="mod">
          <ac:chgData name="Bryan Graybill" userId="S::bryan.d.graybill_gmail.com#ext#@doimspp.onmicrosoft.com::c3615325-a5f0-4919-a718-f68c594bc575" providerId="AD" clId="Web-{62C7EAF2-76D4-42D3-871B-9F37AE651842}" dt="2022-02-14T19:16:06.348" v="47"/>
          <ac:picMkLst>
            <pc:docMk/>
            <pc:sldMk cId="0" sldId="261"/>
            <ac:picMk id="7" creationId="{EFCAEF8B-F04C-4229-B0D5-4A3DDF9870F1}"/>
          </ac:picMkLst>
        </pc:picChg>
        <pc:picChg chg="mod">
          <ac:chgData name="Bryan Graybill" userId="S::bryan.d.graybill_gmail.com#ext#@doimspp.onmicrosoft.com::c3615325-a5f0-4919-a718-f68c594bc575" providerId="AD" clId="Web-{62C7EAF2-76D4-42D3-871B-9F37AE651842}" dt="2022-02-14T19:16:49.457" v="49"/>
          <ac:picMkLst>
            <pc:docMk/>
            <pc:sldMk cId="0" sldId="261"/>
            <ac:picMk id="9" creationId="{0AB7898D-3B32-4FCD-9982-35ED829490D7}"/>
          </ac:picMkLst>
        </pc:picChg>
      </pc:sldChg>
      <pc:sldChg chg="modSp">
        <pc:chgData name="Bryan Graybill" userId="S::bryan.d.graybill_gmail.com#ext#@doimspp.onmicrosoft.com::c3615325-a5f0-4919-a718-f68c594bc575" providerId="AD" clId="Web-{62C7EAF2-76D4-42D3-871B-9F37AE651842}" dt="2022-02-14T19:17:22.286" v="51"/>
        <pc:sldMkLst>
          <pc:docMk/>
          <pc:sldMk cId="0" sldId="262"/>
        </pc:sldMkLst>
        <pc:picChg chg="mod">
          <ac:chgData name="Bryan Graybill" userId="S::bryan.d.graybill_gmail.com#ext#@doimspp.onmicrosoft.com::c3615325-a5f0-4919-a718-f68c594bc575" providerId="AD" clId="Web-{62C7EAF2-76D4-42D3-871B-9F37AE651842}" dt="2022-02-14T19:17:22.286" v="51"/>
          <ac:picMkLst>
            <pc:docMk/>
            <pc:sldMk cId="0" sldId="262"/>
            <ac:picMk id="3" creationId="{7DD18744-7ADD-4C4B-B6CC-4429C8C23A48}"/>
          </ac:picMkLst>
        </pc:picChg>
      </pc:sldChg>
      <pc:sldChg chg="modSp">
        <pc:chgData name="Bryan Graybill" userId="S::bryan.d.graybill_gmail.com#ext#@doimspp.onmicrosoft.com::c3615325-a5f0-4919-a718-f68c594bc575" providerId="AD" clId="Web-{62C7EAF2-76D4-42D3-871B-9F37AE651842}" dt="2022-02-14T19:18:47.412" v="54"/>
        <pc:sldMkLst>
          <pc:docMk/>
          <pc:sldMk cId="0" sldId="264"/>
        </pc:sldMkLst>
        <pc:picChg chg="mod">
          <ac:chgData name="Bryan Graybill" userId="S::bryan.d.graybill_gmail.com#ext#@doimspp.onmicrosoft.com::c3615325-a5f0-4919-a718-f68c594bc575" providerId="AD" clId="Web-{62C7EAF2-76D4-42D3-871B-9F37AE651842}" dt="2022-02-14T19:18:47.412" v="54"/>
          <ac:picMkLst>
            <pc:docMk/>
            <pc:sldMk cId="0" sldId="264"/>
            <ac:picMk id="225" creationId="{00000000-0000-0000-0000-000000000000}"/>
          </ac:picMkLst>
        </pc:picChg>
      </pc:sldChg>
      <pc:sldChg chg="modSp">
        <pc:chgData name="Bryan Graybill" userId="S::bryan.d.graybill_gmail.com#ext#@doimspp.onmicrosoft.com::c3615325-a5f0-4919-a718-f68c594bc575" providerId="AD" clId="Web-{62C7EAF2-76D4-42D3-871B-9F37AE651842}" dt="2022-02-14T19:19:49.444" v="62"/>
        <pc:sldMkLst>
          <pc:docMk/>
          <pc:sldMk cId="0" sldId="271"/>
        </pc:sldMkLst>
        <pc:picChg chg="mod">
          <ac:chgData name="Bryan Graybill" userId="S::bryan.d.graybill_gmail.com#ext#@doimspp.onmicrosoft.com::c3615325-a5f0-4919-a718-f68c594bc575" providerId="AD" clId="Web-{62C7EAF2-76D4-42D3-871B-9F37AE651842}" dt="2022-02-14T19:19:49.444" v="62"/>
          <ac:picMkLst>
            <pc:docMk/>
            <pc:sldMk cId="0" sldId="271"/>
            <ac:picMk id="3" creationId="{EF10C391-002D-4D0D-89AC-99FBD401A621}"/>
          </ac:picMkLst>
        </pc:picChg>
      </pc:sldChg>
      <pc:sldChg chg="modSp">
        <pc:chgData name="Bryan Graybill" userId="S::bryan.d.graybill_gmail.com#ext#@doimspp.onmicrosoft.com::c3615325-a5f0-4919-a718-f68c594bc575" providerId="AD" clId="Web-{62C7EAF2-76D4-42D3-871B-9F37AE651842}" dt="2022-02-14T19:52:25.778" v="64"/>
        <pc:sldMkLst>
          <pc:docMk/>
          <pc:sldMk cId="0" sldId="272"/>
        </pc:sldMkLst>
        <pc:picChg chg="mod">
          <ac:chgData name="Bryan Graybill" userId="S::bryan.d.graybill_gmail.com#ext#@doimspp.onmicrosoft.com::c3615325-a5f0-4919-a718-f68c594bc575" providerId="AD" clId="Web-{62C7EAF2-76D4-42D3-871B-9F37AE651842}" dt="2022-02-14T19:52:25.778" v="64"/>
          <ac:picMkLst>
            <pc:docMk/>
            <pc:sldMk cId="0" sldId="272"/>
            <ac:picMk id="3" creationId="{C4E42D01-F601-4EA3-B727-94C658C3491D}"/>
          </ac:picMkLst>
        </pc:picChg>
      </pc:sldChg>
      <pc:sldChg chg="modSp">
        <pc:chgData name="Bryan Graybill" userId="S::bryan.d.graybill_gmail.com#ext#@doimspp.onmicrosoft.com::c3615325-a5f0-4919-a718-f68c594bc575" providerId="AD" clId="Web-{62C7EAF2-76D4-42D3-871B-9F37AE651842}" dt="2022-02-14T19:52:58.002" v="66"/>
        <pc:sldMkLst>
          <pc:docMk/>
          <pc:sldMk cId="0" sldId="275"/>
        </pc:sldMkLst>
        <pc:picChg chg="mod">
          <ac:chgData name="Bryan Graybill" userId="S::bryan.d.graybill_gmail.com#ext#@doimspp.onmicrosoft.com::c3615325-a5f0-4919-a718-f68c594bc575" providerId="AD" clId="Web-{62C7EAF2-76D4-42D3-871B-9F37AE651842}" dt="2022-02-14T19:52:58.002" v="66"/>
          <ac:picMkLst>
            <pc:docMk/>
            <pc:sldMk cId="0" sldId="275"/>
            <ac:picMk id="308" creationId="{00000000-0000-0000-0000-000000000000}"/>
          </ac:picMkLst>
        </pc:picChg>
      </pc:sldChg>
      <pc:sldChg chg="modSp">
        <pc:chgData name="Bryan Graybill" userId="S::bryan.d.graybill_gmail.com#ext#@doimspp.onmicrosoft.com::c3615325-a5f0-4919-a718-f68c594bc575" providerId="AD" clId="Web-{62C7EAF2-76D4-42D3-871B-9F37AE651842}" dt="2022-02-14T18:41:02.477" v="1"/>
        <pc:sldMkLst>
          <pc:docMk/>
          <pc:sldMk cId="1517108464" sldId="284"/>
        </pc:sldMkLst>
        <pc:picChg chg="mod">
          <ac:chgData name="Bryan Graybill" userId="S::bryan.d.graybill_gmail.com#ext#@doimspp.onmicrosoft.com::c3615325-a5f0-4919-a718-f68c594bc575" providerId="AD" clId="Web-{62C7EAF2-76D4-42D3-871B-9F37AE651842}" dt="2022-02-14T18:41:02.477" v="1"/>
          <ac:picMkLst>
            <pc:docMk/>
            <pc:sldMk cId="1517108464" sldId="284"/>
            <ac:picMk id="4" creationId="{700B6CD3-0EB6-48C2-AC3C-7424058C0DDE}"/>
          </ac:picMkLst>
        </pc:picChg>
      </pc:sldChg>
      <pc:sldChg chg="modSp">
        <pc:chgData name="Bryan Graybill" userId="S::bryan.d.graybill_gmail.com#ext#@doimspp.onmicrosoft.com::c3615325-a5f0-4919-a718-f68c594bc575" providerId="AD" clId="Web-{62C7EAF2-76D4-42D3-871B-9F37AE651842}" dt="2022-02-14T19:11:37.018" v="41"/>
        <pc:sldMkLst>
          <pc:docMk/>
          <pc:sldMk cId="1180409097" sldId="286"/>
        </pc:sldMkLst>
        <pc:picChg chg="mod">
          <ac:chgData name="Bryan Graybill" userId="S::bryan.d.graybill_gmail.com#ext#@doimspp.onmicrosoft.com::c3615325-a5f0-4919-a718-f68c594bc575" providerId="AD" clId="Web-{62C7EAF2-76D4-42D3-871B-9F37AE651842}" dt="2022-02-14T19:11:37.018" v="41"/>
          <ac:picMkLst>
            <pc:docMk/>
            <pc:sldMk cId="1180409097" sldId="286"/>
            <ac:picMk id="6" creationId="{6EA9DF7E-8D41-43CA-9140-7D51A542F9B3}"/>
          </ac:picMkLst>
        </pc:picChg>
        <pc:picChg chg="mod">
          <ac:chgData name="Bryan Graybill" userId="S::bryan.d.graybill_gmail.com#ext#@doimspp.onmicrosoft.com::c3615325-a5f0-4919-a718-f68c594bc575" providerId="AD" clId="Web-{62C7EAF2-76D4-42D3-871B-9F37AE651842}" dt="2022-02-14T19:11:15.190" v="39"/>
          <ac:picMkLst>
            <pc:docMk/>
            <pc:sldMk cId="1180409097" sldId="286"/>
            <ac:picMk id="12" creationId="{15142007-D5EB-4D0A-8FE4-1890A8CA29D1}"/>
          </ac:picMkLst>
        </pc:picChg>
      </pc:sldChg>
      <pc:sldChg chg="modSp">
        <pc:chgData name="Bryan Graybill" userId="S::bryan.d.graybill_gmail.com#ext#@doimspp.onmicrosoft.com::c3615325-a5f0-4919-a718-f68c594bc575" providerId="AD" clId="Web-{62C7EAF2-76D4-42D3-871B-9F37AE651842}" dt="2022-02-14T18:56:24.529" v="31"/>
        <pc:sldMkLst>
          <pc:docMk/>
          <pc:sldMk cId="1229609429" sldId="287"/>
        </pc:sldMkLst>
        <pc:picChg chg="mod">
          <ac:chgData name="Bryan Graybill" userId="S::bryan.d.graybill_gmail.com#ext#@doimspp.onmicrosoft.com::c3615325-a5f0-4919-a718-f68c594bc575" providerId="AD" clId="Web-{62C7EAF2-76D4-42D3-871B-9F37AE651842}" dt="2022-02-14T18:56:24.529" v="31"/>
          <ac:picMkLst>
            <pc:docMk/>
            <pc:sldMk cId="1229609429" sldId="287"/>
            <ac:picMk id="4" creationId="{1F93CF15-F0AA-455B-92AC-39DAE989FA24}"/>
          </ac:picMkLst>
        </pc:picChg>
        <pc:picChg chg="mod">
          <ac:chgData name="Bryan Graybill" userId="S::bryan.d.graybill_gmail.com#ext#@doimspp.onmicrosoft.com::c3615325-a5f0-4919-a718-f68c594bc575" providerId="AD" clId="Web-{62C7EAF2-76D4-42D3-871B-9F37AE651842}" dt="2022-02-14T18:56:15.873" v="30"/>
          <ac:picMkLst>
            <pc:docMk/>
            <pc:sldMk cId="1229609429" sldId="287"/>
            <ac:picMk id="7" creationId="{DB7BD38B-60AC-4081-A39F-4AD3D0F8DD7F}"/>
          </ac:picMkLst>
        </pc:picChg>
      </pc:sldChg>
      <pc:sldChg chg="modSp">
        <pc:chgData name="Bryan Graybill" userId="S::bryan.d.graybill_gmail.com#ext#@doimspp.onmicrosoft.com::c3615325-a5f0-4919-a718-f68c594bc575" providerId="AD" clId="Web-{62C7EAF2-76D4-42D3-871B-9F37AE651842}" dt="2022-02-14T19:00:18.405" v="33"/>
        <pc:sldMkLst>
          <pc:docMk/>
          <pc:sldMk cId="3709034366" sldId="288"/>
        </pc:sldMkLst>
        <pc:picChg chg="mod">
          <ac:chgData name="Bryan Graybill" userId="S::bryan.d.graybill_gmail.com#ext#@doimspp.onmicrosoft.com::c3615325-a5f0-4919-a718-f68c594bc575" providerId="AD" clId="Web-{62C7EAF2-76D4-42D3-871B-9F37AE651842}" dt="2022-02-14T19:00:18.405" v="33"/>
          <ac:picMkLst>
            <pc:docMk/>
            <pc:sldMk cId="3709034366" sldId="288"/>
            <ac:picMk id="4" creationId="{1F93CF15-F0AA-455B-92AC-39DAE989FA24}"/>
          </ac:picMkLst>
        </pc:picChg>
      </pc:sldChg>
      <pc:sldChg chg="modSp">
        <pc:chgData name="Bryan Graybill" userId="S::bryan.d.graybill_gmail.com#ext#@doimspp.onmicrosoft.com::c3615325-a5f0-4919-a718-f68c594bc575" providerId="AD" clId="Web-{62C7EAF2-76D4-42D3-871B-9F37AE651842}" dt="2022-02-14T19:07:56.158" v="35"/>
        <pc:sldMkLst>
          <pc:docMk/>
          <pc:sldMk cId="1379445744" sldId="291"/>
        </pc:sldMkLst>
        <pc:picChg chg="mod">
          <ac:chgData name="Bryan Graybill" userId="S::bryan.d.graybill_gmail.com#ext#@doimspp.onmicrosoft.com::c3615325-a5f0-4919-a718-f68c594bc575" providerId="AD" clId="Web-{62C7EAF2-76D4-42D3-871B-9F37AE651842}" dt="2022-02-14T19:07:56.158" v="35"/>
          <ac:picMkLst>
            <pc:docMk/>
            <pc:sldMk cId="1379445744" sldId="291"/>
            <ac:picMk id="4" creationId="{1F93CF15-F0AA-455B-92AC-39DAE989FA24}"/>
          </ac:picMkLst>
        </pc:picChg>
      </pc:sldChg>
      <pc:sldChg chg="modSp">
        <pc:chgData name="Bryan Graybill" userId="S::bryan.d.graybill_gmail.com#ext#@doimspp.onmicrosoft.com::c3615325-a5f0-4919-a718-f68c594bc575" providerId="AD" clId="Web-{62C7EAF2-76D4-42D3-871B-9F37AE651842}" dt="2022-02-14T19:08:25.673" v="37"/>
        <pc:sldMkLst>
          <pc:docMk/>
          <pc:sldMk cId="4097114054" sldId="292"/>
        </pc:sldMkLst>
        <pc:picChg chg="mod">
          <ac:chgData name="Bryan Graybill" userId="S::bryan.d.graybill_gmail.com#ext#@doimspp.onmicrosoft.com::c3615325-a5f0-4919-a718-f68c594bc575" providerId="AD" clId="Web-{62C7EAF2-76D4-42D3-871B-9F37AE651842}" dt="2022-02-14T19:08:25.673" v="37"/>
          <ac:picMkLst>
            <pc:docMk/>
            <pc:sldMk cId="4097114054" sldId="292"/>
            <ac:picMk id="4" creationId="{1F93CF15-F0AA-455B-92AC-39DAE989FA24}"/>
          </ac:picMkLst>
        </pc:picChg>
      </pc:sldChg>
      <pc:sldChg chg="modSp">
        <pc:chgData name="Bryan Graybill" userId="S::bryan.d.graybill_gmail.com#ext#@doimspp.onmicrosoft.com::c3615325-a5f0-4919-a718-f68c594bc575" providerId="AD" clId="Web-{62C7EAF2-76D4-42D3-871B-9F37AE651842}" dt="2022-02-14T19:19:02.366" v="56"/>
        <pc:sldMkLst>
          <pc:docMk/>
          <pc:sldMk cId="297582220" sldId="293"/>
        </pc:sldMkLst>
        <pc:picChg chg="mod">
          <ac:chgData name="Bryan Graybill" userId="S::bryan.d.graybill_gmail.com#ext#@doimspp.onmicrosoft.com::c3615325-a5f0-4919-a718-f68c594bc575" providerId="AD" clId="Web-{62C7EAF2-76D4-42D3-871B-9F37AE651842}" dt="2022-02-14T19:19:02.366" v="56"/>
          <ac:picMkLst>
            <pc:docMk/>
            <pc:sldMk cId="297582220" sldId="293"/>
            <ac:picMk id="225" creationId="{00000000-0000-0000-0000-000000000000}"/>
          </ac:picMkLst>
        </pc:picChg>
      </pc:sldChg>
      <pc:sldChg chg="modSp">
        <pc:chgData name="Bryan Graybill" userId="S::bryan.d.graybill_gmail.com#ext#@doimspp.onmicrosoft.com::c3615325-a5f0-4919-a718-f68c594bc575" providerId="AD" clId="Web-{62C7EAF2-76D4-42D3-871B-9F37AE651842}" dt="2022-02-14T19:19:17.413" v="58"/>
        <pc:sldMkLst>
          <pc:docMk/>
          <pc:sldMk cId="343849918" sldId="294"/>
        </pc:sldMkLst>
        <pc:picChg chg="mod">
          <ac:chgData name="Bryan Graybill" userId="S::bryan.d.graybill_gmail.com#ext#@doimspp.onmicrosoft.com::c3615325-a5f0-4919-a718-f68c594bc575" providerId="AD" clId="Web-{62C7EAF2-76D4-42D3-871B-9F37AE651842}" dt="2022-02-14T19:19:17.413" v="58"/>
          <ac:picMkLst>
            <pc:docMk/>
            <pc:sldMk cId="343849918" sldId="294"/>
            <ac:picMk id="225" creationId="{00000000-0000-0000-0000-000000000000}"/>
          </ac:picMkLst>
        </pc:picChg>
      </pc:sldChg>
      <pc:sldChg chg="modSp">
        <pc:chgData name="Bryan Graybill" userId="S::bryan.d.graybill_gmail.com#ext#@doimspp.onmicrosoft.com::c3615325-a5f0-4919-a718-f68c594bc575" providerId="AD" clId="Web-{62C7EAF2-76D4-42D3-871B-9F37AE651842}" dt="2022-02-14T19:19:29.147" v="60"/>
        <pc:sldMkLst>
          <pc:docMk/>
          <pc:sldMk cId="353899316" sldId="295"/>
        </pc:sldMkLst>
        <pc:picChg chg="mod">
          <ac:chgData name="Bryan Graybill" userId="S::bryan.d.graybill_gmail.com#ext#@doimspp.onmicrosoft.com::c3615325-a5f0-4919-a718-f68c594bc575" providerId="AD" clId="Web-{62C7EAF2-76D4-42D3-871B-9F37AE651842}" dt="2022-02-14T19:19:29.147" v="60"/>
          <ac:picMkLst>
            <pc:docMk/>
            <pc:sldMk cId="353899316" sldId="295"/>
            <ac:picMk id="225" creationId="{00000000-0000-0000-0000-000000000000}"/>
          </ac:picMkLst>
        </pc:picChg>
      </pc:sldChg>
      <pc:sldChg chg="modSp">
        <pc:chgData name="Bryan Graybill" userId="S::bryan.d.graybill_gmail.com#ext#@doimspp.onmicrosoft.com::c3615325-a5f0-4919-a718-f68c594bc575" providerId="AD" clId="Web-{62C7EAF2-76D4-42D3-871B-9F37AE651842}" dt="2022-02-14T19:53:22.471" v="68"/>
        <pc:sldMkLst>
          <pc:docMk/>
          <pc:sldMk cId="2612620557" sldId="296"/>
        </pc:sldMkLst>
        <pc:picChg chg="mod">
          <ac:chgData name="Bryan Graybill" userId="S::bryan.d.graybill_gmail.com#ext#@doimspp.onmicrosoft.com::c3615325-a5f0-4919-a718-f68c594bc575" providerId="AD" clId="Web-{62C7EAF2-76D4-42D3-871B-9F37AE651842}" dt="2022-02-14T19:53:22.471" v="68"/>
          <ac:picMkLst>
            <pc:docMk/>
            <pc:sldMk cId="2612620557" sldId="296"/>
            <ac:picMk id="308" creationId="{00000000-0000-0000-0000-000000000000}"/>
          </ac:picMkLst>
        </pc:picChg>
      </pc:sldChg>
      <pc:sldChg chg="modSp">
        <pc:chgData name="Bryan Graybill" userId="S::bryan.d.graybill_gmail.com#ext#@doimspp.onmicrosoft.com::c3615325-a5f0-4919-a718-f68c594bc575" providerId="AD" clId="Web-{62C7EAF2-76D4-42D3-871B-9F37AE651842}" dt="2022-02-14T19:53:40.736" v="70"/>
        <pc:sldMkLst>
          <pc:docMk/>
          <pc:sldMk cId="461836385" sldId="297"/>
        </pc:sldMkLst>
        <pc:picChg chg="mod">
          <ac:chgData name="Bryan Graybill" userId="S::bryan.d.graybill_gmail.com#ext#@doimspp.onmicrosoft.com::c3615325-a5f0-4919-a718-f68c594bc575" providerId="AD" clId="Web-{62C7EAF2-76D4-42D3-871B-9F37AE651842}" dt="2022-02-14T19:53:40.736" v="70"/>
          <ac:picMkLst>
            <pc:docMk/>
            <pc:sldMk cId="461836385" sldId="297"/>
            <ac:picMk id="308" creationId="{00000000-0000-0000-0000-000000000000}"/>
          </ac:picMkLst>
        </pc:picChg>
      </pc:sldChg>
      <pc:sldChg chg="modSp">
        <pc:chgData name="Bryan Graybill" userId="S::bryan.d.graybill_gmail.com#ext#@doimspp.onmicrosoft.com::c3615325-a5f0-4919-a718-f68c594bc575" providerId="AD" clId="Web-{62C7EAF2-76D4-42D3-871B-9F37AE651842}" dt="2022-02-14T19:54:03.752" v="72"/>
        <pc:sldMkLst>
          <pc:docMk/>
          <pc:sldMk cId="2268994918" sldId="298"/>
        </pc:sldMkLst>
        <pc:picChg chg="mod">
          <ac:chgData name="Bryan Graybill" userId="S::bryan.d.graybill_gmail.com#ext#@doimspp.onmicrosoft.com::c3615325-a5f0-4919-a718-f68c594bc575" providerId="AD" clId="Web-{62C7EAF2-76D4-42D3-871B-9F37AE651842}" dt="2022-02-14T19:54:03.752" v="72"/>
          <ac:picMkLst>
            <pc:docMk/>
            <pc:sldMk cId="2268994918" sldId="298"/>
            <ac:picMk id="308" creationId="{00000000-0000-0000-0000-000000000000}"/>
          </ac:picMkLst>
        </pc:picChg>
      </pc:sldChg>
      <pc:sldChg chg="modSp">
        <pc:chgData name="Bryan Graybill" userId="S::bryan.d.graybill_gmail.com#ext#@doimspp.onmicrosoft.com::c3615325-a5f0-4919-a718-f68c594bc575" providerId="AD" clId="Web-{62C7EAF2-76D4-42D3-871B-9F37AE651842}" dt="2022-02-14T18:43:36.821" v="3"/>
        <pc:sldMkLst>
          <pc:docMk/>
          <pc:sldMk cId="2301092054" sldId="306"/>
        </pc:sldMkLst>
        <pc:picChg chg="mod">
          <ac:chgData name="Bryan Graybill" userId="S::bryan.d.graybill_gmail.com#ext#@doimspp.onmicrosoft.com::c3615325-a5f0-4919-a718-f68c594bc575" providerId="AD" clId="Web-{62C7EAF2-76D4-42D3-871B-9F37AE651842}" dt="2022-02-14T18:43:36.821" v="3"/>
          <ac:picMkLst>
            <pc:docMk/>
            <pc:sldMk cId="2301092054" sldId="306"/>
            <ac:picMk id="6" creationId="{A161BC80-1CEC-4930-BFFC-CE0A8608476B}"/>
          </ac:picMkLst>
        </pc:picChg>
      </pc:sldChg>
      <pc:sldChg chg="modSp">
        <pc:chgData name="Bryan Graybill" userId="S::bryan.d.graybill_gmail.com#ext#@doimspp.onmicrosoft.com::c3615325-a5f0-4919-a718-f68c594bc575" providerId="AD" clId="Web-{62C7EAF2-76D4-42D3-871B-9F37AE651842}" dt="2022-02-14T18:44:53.900" v="7"/>
        <pc:sldMkLst>
          <pc:docMk/>
          <pc:sldMk cId="900078325" sldId="307"/>
        </pc:sldMkLst>
        <pc:picChg chg="mod">
          <ac:chgData name="Bryan Graybill" userId="S::bryan.d.graybill_gmail.com#ext#@doimspp.onmicrosoft.com::c3615325-a5f0-4919-a718-f68c594bc575" providerId="AD" clId="Web-{62C7EAF2-76D4-42D3-871B-9F37AE651842}" dt="2022-02-14T18:44:53.900" v="7"/>
          <ac:picMkLst>
            <pc:docMk/>
            <pc:sldMk cId="900078325" sldId="307"/>
            <ac:picMk id="6" creationId="{A161BC80-1CEC-4930-BFFC-CE0A8608476B}"/>
          </ac:picMkLst>
        </pc:picChg>
      </pc:sldChg>
      <pc:sldChg chg="modSp">
        <pc:chgData name="Bryan Graybill" userId="S::bryan.d.graybill_gmail.com#ext#@doimspp.onmicrosoft.com::c3615325-a5f0-4919-a718-f68c594bc575" providerId="AD" clId="Web-{62C7EAF2-76D4-42D3-871B-9F37AE651842}" dt="2022-02-14T18:49:36.605" v="23"/>
        <pc:sldMkLst>
          <pc:docMk/>
          <pc:sldMk cId="426335242" sldId="308"/>
        </pc:sldMkLst>
        <pc:picChg chg="mod">
          <ac:chgData name="Bryan Graybill" userId="S::bryan.d.graybill_gmail.com#ext#@doimspp.onmicrosoft.com::c3615325-a5f0-4919-a718-f68c594bc575" providerId="AD" clId="Web-{62C7EAF2-76D4-42D3-871B-9F37AE651842}" dt="2022-02-14T18:49:36.605" v="23"/>
          <ac:picMkLst>
            <pc:docMk/>
            <pc:sldMk cId="426335242" sldId="308"/>
            <ac:picMk id="4" creationId="{700B6CD3-0EB6-48C2-AC3C-7424058C0DDE}"/>
          </ac:picMkLst>
        </pc:picChg>
      </pc:sldChg>
      <pc:sldChg chg="modSp">
        <pc:chgData name="Bryan Graybill" userId="S::bryan.d.graybill_gmail.com#ext#@doimspp.onmicrosoft.com::c3615325-a5f0-4919-a718-f68c594bc575" providerId="AD" clId="Web-{62C7EAF2-76D4-42D3-871B-9F37AE651842}" dt="2022-02-14T18:44:16.775" v="5"/>
        <pc:sldMkLst>
          <pc:docMk/>
          <pc:sldMk cId="2823164054" sldId="309"/>
        </pc:sldMkLst>
        <pc:picChg chg="mod">
          <ac:chgData name="Bryan Graybill" userId="S::bryan.d.graybill_gmail.com#ext#@doimspp.onmicrosoft.com::c3615325-a5f0-4919-a718-f68c594bc575" providerId="AD" clId="Web-{62C7EAF2-76D4-42D3-871B-9F37AE651842}" dt="2022-02-14T18:44:16.775" v="5"/>
          <ac:picMkLst>
            <pc:docMk/>
            <pc:sldMk cId="2823164054" sldId="309"/>
            <ac:picMk id="6" creationId="{A161BC80-1CEC-4930-BFFC-CE0A8608476B}"/>
          </ac:picMkLst>
        </pc:picChg>
      </pc:sldChg>
      <pc:sldChg chg="modSp">
        <pc:chgData name="Bryan Graybill" userId="S::bryan.d.graybill_gmail.com#ext#@doimspp.onmicrosoft.com::c3615325-a5f0-4919-a718-f68c594bc575" providerId="AD" clId="Web-{62C7EAF2-76D4-42D3-871B-9F37AE651842}" dt="2022-02-14T18:45:31.541" v="10"/>
        <pc:sldMkLst>
          <pc:docMk/>
          <pc:sldMk cId="538432027" sldId="310"/>
        </pc:sldMkLst>
        <pc:picChg chg="mod">
          <ac:chgData name="Bryan Graybill" userId="S::bryan.d.graybill_gmail.com#ext#@doimspp.onmicrosoft.com::c3615325-a5f0-4919-a718-f68c594bc575" providerId="AD" clId="Web-{62C7EAF2-76D4-42D3-871B-9F37AE651842}" dt="2022-02-14T18:45:31.541" v="10"/>
          <ac:picMkLst>
            <pc:docMk/>
            <pc:sldMk cId="538432027" sldId="310"/>
            <ac:picMk id="6" creationId="{A161BC80-1CEC-4930-BFFC-CE0A8608476B}"/>
          </ac:picMkLst>
        </pc:picChg>
      </pc:sldChg>
      <pc:sldChg chg="modSp">
        <pc:chgData name="Bryan Graybill" userId="S::bryan.d.graybill_gmail.com#ext#@doimspp.onmicrosoft.com::c3615325-a5f0-4919-a718-f68c594bc575" providerId="AD" clId="Web-{62C7EAF2-76D4-42D3-871B-9F37AE651842}" dt="2022-02-14T18:46:39.088" v="15"/>
        <pc:sldMkLst>
          <pc:docMk/>
          <pc:sldMk cId="3915688404" sldId="311"/>
        </pc:sldMkLst>
        <pc:picChg chg="mod">
          <ac:chgData name="Bryan Graybill" userId="S::bryan.d.graybill_gmail.com#ext#@doimspp.onmicrosoft.com::c3615325-a5f0-4919-a718-f68c594bc575" providerId="AD" clId="Web-{62C7EAF2-76D4-42D3-871B-9F37AE651842}" dt="2022-02-14T18:46:19.197" v="13"/>
          <ac:picMkLst>
            <pc:docMk/>
            <pc:sldMk cId="3915688404" sldId="311"/>
            <ac:picMk id="3" creationId="{7410E9E4-6584-4A03-BAB5-429A513EE870}"/>
          </ac:picMkLst>
        </pc:picChg>
        <pc:picChg chg="mod">
          <ac:chgData name="Bryan Graybill" userId="S::bryan.d.graybill_gmail.com#ext#@doimspp.onmicrosoft.com::c3615325-a5f0-4919-a718-f68c594bc575" providerId="AD" clId="Web-{62C7EAF2-76D4-42D3-871B-9F37AE651842}" dt="2022-02-14T18:46:39.088" v="15"/>
          <ac:picMkLst>
            <pc:docMk/>
            <pc:sldMk cId="3915688404" sldId="311"/>
            <ac:picMk id="6" creationId="{A161BC80-1CEC-4930-BFFC-CE0A8608476B}"/>
          </ac:picMkLst>
        </pc:picChg>
      </pc:sldChg>
      <pc:sldChg chg="modSp">
        <pc:chgData name="Bryan Graybill" userId="S::bryan.d.graybill_gmail.com#ext#@doimspp.onmicrosoft.com::c3615325-a5f0-4919-a718-f68c594bc575" providerId="AD" clId="Web-{62C7EAF2-76D4-42D3-871B-9F37AE651842}" dt="2022-02-14T18:45:52.478" v="12"/>
        <pc:sldMkLst>
          <pc:docMk/>
          <pc:sldMk cId="2591026509" sldId="312"/>
        </pc:sldMkLst>
        <pc:picChg chg="mod">
          <ac:chgData name="Bryan Graybill" userId="S::bryan.d.graybill_gmail.com#ext#@doimspp.onmicrosoft.com::c3615325-a5f0-4919-a718-f68c594bc575" providerId="AD" clId="Web-{62C7EAF2-76D4-42D3-871B-9F37AE651842}" dt="2022-02-14T18:45:52.478" v="12"/>
          <ac:picMkLst>
            <pc:docMk/>
            <pc:sldMk cId="2591026509" sldId="312"/>
            <ac:picMk id="6" creationId="{A161BC80-1CEC-4930-BFFC-CE0A8608476B}"/>
          </ac:picMkLst>
        </pc:picChg>
      </pc:sldChg>
      <pc:sldChg chg="modSp">
        <pc:chgData name="Bryan Graybill" userId="S::bryan.d.graybill_gmail.com#ext#@doimspp.onmicrosoft.com::c3615325-a5f0-4919-a718-f68c594bc575" providerId="AD" clId="Web-{62C7EAF2-76D4-42D3-871B-9F37AE651842}" dt="2022-02-14T18:47:12.854" v="17"/>
        <pc:sldMkLst>
          <pc:docMk/>
          <pc:sldMk cId="2054122043" sldId="313"/>
        </pc:sldMkLst>
        <pc:picChg chg="mod">
          <ac:chgData name="Bryan Graybill" userId="S::bryan.d.graybill_gmail.com#ext#@doimspp.onmicrosoft.com::c3615325-a5f0-4919-a718-f68c594bc575" providerId="AD" clId="Web-{62C7EAF2-76D4-42D3-871B-9F37AE651842}" dt="2022-02-14T18:47:12.854" v="17"/>
          <ac:picMkLst>
            <pc:docMk/>
            <pc:sldMk cId="2054122043" sldId="313"/>
            <ac:picMk id="6" creationId="{A161BC80-1CEC-4930-BFFC-CE0A8608476B}"/>
          </ac:picMkLst>
        </pc:picChg>
      </pc:sldChg>
      <pc:sldChg chg="modSp">
        <pc:chgData name="Bryan Graybill" userId="S::bryan.d.graybill_gmail.com#ext#@doimspp.onmicrosoft.com::c3615325-a5f0-4919-a718-f68c594bc575" providerId="AD" clId="Web-{62C7EAF2-76D4-42D3-871B-9F37AE651842}" dt="2022-02-14T18:47:34.557" v="19"/>
        <pc:sldMkLst>
          <pc:docMk/>
          <pc:sldMk cId="943881829" sldId="314"/>
        </pc:sldMkLst>
        <pc:picChg chg="mod">
          <ac:chgData name="Bryan Graybill" userId="S::bryan.d.graybill_gmail.com#ext#@doimspp.onmicrosoft.com::c3615325-a5f0-4919-a718-f68c594bc575" providerId="AD" clId="Web-{62C7EAF2-76D4-42D3-871B-9F37AE651842}" dt="2022-02-14T18:47:34.557" v="19"/>
          <ac:picMkLst>
            <pc:docMk/>
            <pc:sldMk cId="943881829" sldId="314"/>
            <ac:picMk id="6" creationId="{A161BC80-1CEC-4930-BFFC-CE0A8608476B}"/>
          </ac:picMkLst>
        </pc:picChg>
      </pc:sldChg>
      <pc:sldChg chg="modSp">
        <pc:chgData name="Bryan Graybill" userId="S::bryan.d.graybill_gmail.com#ext#@doimspp.onmicrosoft.com::c3615325-a5f0-4919-a718-f68c594bc575" providerId="AD" clId="Web-{62C7EAF2-76D4-42D3-871B-9F37AE651842}" dt="2022-02-14T18:49:10.183" v="21"/>
        <pc:sldMkLst>
          <pc:docMk/>
          <pc:sldMk cId="2495508084" sldId="315"/>
        </pc:sldMkLst>
        <pc:picChg chg="mod">
          <ac:chgData name="Bryan Graybill" userId="S::bryan.d.graybill_gmail.com#ext#@doimspp.onmicrosoft.com::c3615325-a5f0-4919-a718-f68c594bc575" providerId="AD" clId="Web-{62C7EAF2-76D4-42D3-871B-9F37AE651842}" dt="2022-02-14T18:49:10.183" v="21"/>
          <ac:picMkLst>
            <pc:docMk/>
            <pc:sldMk cId="2495508084" sldId="315"/>
            <ac:picMk id="6" creationId="{A161BC80-1CEC-4930-BFFC-CE0A8608476B}"/>
          </ac:picMkLst>
        </pc:picChg>
      </pc:sldChg>
    </pc:docChg>
  </pc:docChgLst>
  <pc:docChgLst>
    <pc:chgData name="Bramhall, Beth A" userId="94ad96b6-d127-4a9f-bc8e-e88a31d0a5fa" providerId="ADAL" clId="{F83D01C0-DFE8-4C36-9BC2-285D08650632}"/>
    <pc:docChg chg="undo redo custSel addSld delSld modSld sldOrd modMainMaster">
      <pc:chgData name="Bramhall, Beth A" userId="94ad96b6-d127-4a9f-bc8e-e88a31d0a5fa" providerId="ADAL" clId="{F83D01C0-DFE8-4C36-9BC2-285D08650632}" dt="2021-11-19T19:21:04.299" v="24921" actId="20577"/>
      <pc:docMkLst>
        <pc:docMk/>
      </pc:docMkLst>
      <pc:sldChg chg="del">
        <pc:chgData name="Bramhall, Beth A" userId="94ad96b6-d127-4a9f-bc8e-e88a31d0a5fa" providerId="ADAL" clId="{F83D01C0-DFE8-4C36-9BC2-285D08650632}" dt="2021-11-01T18:15:46.143" v="95" actId="2696"/>
        <pc:sldMkLst>
          <pc:docMk/>
          <pc:sldMk cId="0" sldId="256"/>
        </pc:sldMkLst>
      </pc:sldChg>
      <pc:sldChg chg="addSp delSp modSp mod setBg delDesignElem modNotesTx">
        <pc:chgData name="Bramhall, Beth A" userId="94ad96b6-d127-4a9f-bc8e-e88a31d0a5fa" providerId="ADAL" clId="{F83D01C0-DFE8-4C36-9BC2-285D08650632}" dt="2021-11-04T19:50:15.692" v="9177" actId="20577"/>
        <pc:sldMkLst>
          <pc:docMk/>
          <pc:sldMk cId="0" sldId="257"/>
        </pc:sldMkLst>
        <pc:spChg chg="add del">
          <ac:chgData name="Bramhall, Beth A" userId="94ad96b6-d127-4a9f-bc8e-e88a31d0a5fa" providerId="ADAL" clId="{F83D01C0-DFE8-4C36-9BC2-285D08650632}" dt="2021-11-04T19:04:34.401" v="7372"/>
          <ac:spMkLst>
            <pc:docMk/>
            <pc:sldMk cId="0" sldId="257"/>
            <ac:spMk id="92" creationId="{1660E788-AFA9-4A1B-9991-6AA74632A15B}"/>
          </ac:spMkLst>
        </pc:spChg>
        <pc:spChg chg="add del">
          <ac:chgData name="Bramhall, Beth A" userId="94ad96b6-d127-4a9f-bc8e-e88a31d0a5fa" providerId="ADAL" clId="{F83D01C0-DFE8-4C36-9BC2-285D08650632}" dt="2021-11-04T19:04:34.401" v="7372"/>
          <ac:spMkLst>
            <pc:docMk/>
            <pc:sldMk cId="0" sldId="257"/>
            <ac:spMk id="94" creationId="{867D4867-5BA7-4462-B2F6-A23F4A622AA7}"/>
          </ac:spMkLst>
        </pc:spChg>
        <pc:spChg chg="mod">
          <ac:chgData name="Bramhall, Beth A" userId="94ad96b6-d127-4a9f-bc8e-e88a31d0a5fa" providerId="ADAL" clId="{F83D01C0-DFE8-4C36-9BC2-285D08650632}" dt="2021-11-01T19:28:00.647" v="724" actId="20577"/>
          <ac:spMkLst>
            <pc:docMk/>
            <pc:sldMk cId="0" sldId="257"/>
            <ac:spMk id="150" creationId="{00000000-0000-0000-0000-000000000000}"/>
          </ac:spMkLst>
        </pc:spChg>
        <pc:spChg chg="mod">
          <ac:chgData name="Bramhall, Beth A" userId="94ad96b6-d127-4a9f-bc8e-e88a31d0a5fa" providerId="ADAL" clId="{F83D01C0-DFE8-4C36-9BC2-285D08650632}" dt="2021-11-04T16:27:10.794" v="1376" actId="20577"/>
          <ac:spMkLst>
            <pc:docMk/>
            <pc:sldMk cId="0" sldId="257"/>
            <ac:spMk id="151" creationId="{00000000-0000-0000-0000-000000000000}"/>
          </ac:spMkLst>
        </pc:spChg>
        <pc:picChg chg="mod ord">
          <ac:chgData name="Bramhall, Beth A" userId="94ad96b6-d127-4a9f-bc8e-e88a31d0a5fa" providerId="ADAL" clId="{F83D01C0-DFE8-4C36-9BC2-285D08650632}" dt="2021-11-01T19:07:39.418" v="166" actId="26606"/>
          <ac:picMkLst>
            <pc:docMk/>
            <pc:sldMk cId="0" sldId="257"/>
            <ac:picMk id="149" creationId="{00000000-0000-0000-0000-000000000000}"/>
          </ac:picMkLst>
        </pc:picChg>
      </pc:sldChg>
      <pc:sldChg chg="modSp del mod ord modNotesTx">
        <pc:chgData name="Bramhall, Beth A" userId="94ad96b6-d127-4a9f-bc8e-e88a31d0a5fa" providerId="ADAL" clId="{F83D01C0-DFE8-4C36-9BC2-285D08650632}" dt="2021-11-04T17:31:47.454" v="4546" actId="2696"/>
        <pc:sldMkLst>
          <pc:docMk/>
          <pc:sldMk cId="0" sldId="258"/>
        </pc:sldMkLst>
        <pc:spChg chg="mod">
          <ac:chgData name="Bramhall, Beth A" userId="94ad96b6-d127-4a9f-bc8e-e88a31d0a5fa" providerId="ADAL" clId="{F83D01C0-DFE8-4C36-9BC2-285D08650632}" dt="2021-11-01T19:07:26.653" v="164"/>
          <ac:spMkLst>
            <pc:docMk/>
            <pc:sldMk cId="0" sldId="258"/>
            <ac:spMk id="158" creationId="{00000000-0000-0000-0000-000000000000}"/>
          </ac:spMkLst>
        </pc:spChg>
        <pc:spChg chg="mod">
          <ac:chgData name="Bramhall, Beth A" userId="94ad96b6-d127-4a9f-bc8e-e88a31d0a5fa" providerId="ADAL" clId="{F83D01C0-DFE8-4C36-9BC2-285D08650632}" dt="2021-11-04T17:17:45.383" v="3770" actId="113"/>
          <ac:spMkLst>
            <pc:docMk/>
            <pc:sldMk cId="0" sldId="258"/>
            <ac:spMk id="159" creationId="{00000000-0000-0000-0000-000000000000}"/>
          </ac:spMkLst>
        </pc:spChg>
      </pc:sldChg>
      <pc:sldChg chg="del">
        <pc:chgData name="Bramhall, Beth A" userId="94ad96b6-d127-4a9f-bc8e-e88a31d0a5fa" providerId="ADAL" clId="{F83D01C0-DFE8-4C36-9BC2-285D08650632}" dt="2021-11-04T18:23:10.599" v="6559" actId="2696"/>
        <pc:sldMkLst>
          <pc:docMk/>
          <pc:sldMk cId="0" sldId="259"/>
        </pc:sldMkLst>
      </pc:sldChg>
      <pc:sldChg chg="modSp del">
        <pc:chgData name="Bramhall, Beth A" userId="94ad96b6-d127-4a9f-bc8e-e88a31d0a5fa" providerId="ADAL" clId="{F83D01C0-DFE8-4C36-9BC2-285D08650632}" dt="2021-11-04T18:23:23.712" v="6560" actId="2696"/>
        <pc:sldMkLst>
          <pc:docMk/>
          <pc:sldMk cId="0" sldId="260"/>
        </pc:sldMkLst>
        <pc:spChg chg="mod">
          <ac:chgData name="Bramhall, Beth A" userId="94ad96b6-d127-4a9f-bc8e-e88a31d0a5fa" providerId="ADAL" clId="{F83D01C0-DFE8-4C36-9BC2-285D08650632}" dt="2021-11-01T18:12:07.689" v="0"/>
          <ac:spMkLst>
            <pc:docMk/>
            <pc:sldMk cId="0" sldId="260"/>
            <ac:spMk id="175" creationId="{00000000-0000-0000-0000-000000000000}"/>
          </ac:spMkLst>
        </pc:spChg>
      </pc:sldChg>
      <pc:sldChg chg="addSp delSp modSp mod modNotesTx">
        <pc:chgData name="Bramhall, Beth A" userId="94ad96b6-d127-4a9f-bc8e-e88a31d0a5fa" providerId="ADAL" clId="{F83D01C0-DFE8-4C36-9BC2-285D08650632}" dt="2021-11-19T19:07:58.795" v="24584" actId="1076"/>
        <pc:sldMkLst>
          <pc:docMk/>
          <pc:sldMk cId="0" sldId="261"/>
        </pc:sldMkLst>
        <pc:spChg chg="mod">
          <ac:chgData name="Bramhall, Beth A" userId="94ad96b6-d127-4a9f-bc8e-e88a31d0a5fa" providerId="ADAL" clId="{F83D01C0-DFE8-4C36-9BC2-285D08650632}" dt="2021-11-19T19:07:58.795" v="24584" actId="1076"/>
          <ac:spMkLst>
            <pc:docMk/>
            <pc:sldMk cId="0" sldId="261"/>
            <ac:spMk id="201" creationId="{00000000-0000-0000-0000-000000000000}"/>
          </ac:spMkLst>
        </pc:spChg>
        <pc:spChg chg="mod">
          <ac:chgData name="Bramhall, Beth A" userId="94ad96b6-d127-4a9f-bc8e-e88a31d0a5fa" providerId="ADAL" clId="{F83D01C0-DFE8-4C36-9BC2-285D08650632}" dt="2021-11-04T18:59:00.098" v="7137" actId="1076"/>
          <ac:spMkLst>
            <pc:docMk/>
            <pc:sldMk cId="0" sldId="261"/>
            <ac:spMk id="202" creationId="{00000000-0000-0000-0000-000000000000}"/>
          </ac:spMkLst>
        </pc:spChg>
        <pc:picChg chg="add mod">
          <ac:chgData name="Bramhall, Beth A" userId="94ad96b6-d127-4a9f-bc8e-e88a31d0a5fa" providerId="ADAL" clId="{F83D01C0-DFE8-4C36-9BC2-285D08650632}" dt="2021-11-04T18:54:44.098" v="6984" actId="1076"/>
          <ac:picMkLst>
            <pc:docMk/>
            <pc:sldMk cId="0" sldId="261"/>
            <ac:picMk id="3" creationId="{CA8DAF92-16CD-4446-9A0D-74E3ADEEE694}"/>
          </ac:picMkLst>
        </pc:picChg>
        <pc:picChg chg="add mod modCrop">
          <ac:chgData name="Bramhall, Beth A" userId="94ad96b6-d127-4a9f-bc8e-e88a31d0a5fa" providerId="ADAL" clId="{F83D01C0-DFE8-4C36-9BC2-285D08650632}" dt="2021-11-04T18:56:02.336" v="7001" actId="1076"/>
          <ac:picMkLst>
            <pc:docMk/>
            <pc:sldMk cId="0" sldId="261"/>
            <ac:picMk id="5" creationId="{9D6CEC66-5B9E-444F-BC9E-09B41D7499DC}"/>
          </ac:picMkLst>
        </pc:picChg>
        <pc:picChg chg="add mod modCrop">
          <ac:chgData name="Bramhall, Beth A" userId="94ad96b6-d127-4a9f-bc8e-e88a31d0a5fa" providerId="ADAL" clId="{F83D01C0-DFE8-4C36-9BC2-285D08650632}" dt="2021-11-04T19:05:07.560" v="7373" actId="1076"/>
          <ac:picMkLst>
            <pc:docMk/>
            <pc:sldMk cId="0" sldId="261"/>
            <ac:picMk id="7" creationId="{EFCAEF8B-F04C-4229-B0D5-4A3DDF9870F1}"/>
          </ac:picMkLst>
        </pc:picChg>
        <pc:picChg chg="add mod modCrop">
          <ac:chgData name="Bramhall, Beth A" userId="94ad96b6-d127-4a9f-bc8e-e88a31d0a5fa" providerId="ADAL" clId="{F83D01C0-DFE8-4C36-9BC2-285D08650632}" dt="2021-11-04T18:56:59.580" v="7013" actId="688"/>
          <ac:picMkLst>
            <pc:docMk/>
            <pc:sldMk cId="0" sldId="261"/>
            <ac:picMk id="9" creationId="{0AB7898D-3B32-4FCD-9982-35ED829490D7}"/>
          </ac:picMkLst>
        </pc:picChg>
        <pc:picChg chg="del">
          <ac:chgData name="Bramhall, Beth A" userId="94ad96b6-d127-4a9f-bc8e-e88a31d0a5fa" providerId="ADAL" clId="{F83D01C0-DFE8-4C36-9BC2-285D08650632}" dt="2021-11-04T18:25:08.211" v="6563" actId="478"/>
          <ac:picMkLst>
            <pc:docMk/>
            <pc:sldMk cId="0" sldId="261"/>
            <ac:picMk id="200" creationId="{00000000-0000-0000-0000-000000000000}"/>
          </ac:picMkLst>
        </pc:picChg>
      </pc:sldChg>
      <pc:sldChg chg="addSp delSp modSp mod setBg setClrOvrMap modNotesTx">
        <pc:chgData name="Bramhall, Beth A" userId="94ad96b6-d127-4a9f-bc8e-e88a31d0a5fa" providerId="ADAL" clId="{F83D01C0-DFE8-4C36-9BC2-285D08650632}" dt="2021-11-04T19:21:59.827" v="7621" actId="26606"/>
        <pc:sldMkLst>
          <pc:docMk/>
          <pc:sldMk cId="0" sldId="262"/>
        </pc:sldMkLst>
        <pc:spChg chg="add del">
          <ac:chgData name="Bramhall, Beth A" userId="94ad96b6-d127-4a9f-bc8e-e88a31d0a5fa" providerId="ADAL" clId="{F83D01C0-DFE8-4C36-9BC2-285D08650632}" dt="2021-11-04T19:21:59.827" v="7621" actId="26606"/>
          <ac:spMkLst>
            <pc:docMk/>
            <pc:sldMk cId="0" sldId="262"/>
            <ac:spMk id="86" creationId="{1660E788-AFA9-4A1B-9991-6AA74632A15B}"/>
          </ac:spMkLst>
        </pc:spChg>
        <pc:spChg chg="add del">
          <ac:chgData name="Bramhall, Beth A" userId="94ad96b6-d127-4a9f-bc8e-e88a31d0a5fa" providerId="ADAL" clId="{F83D01C0-DFE8-4C36-9BC2-285D08650632}" dt="2021-11-04T19:21:59.827" v="7621" actId="26606"/>
          <ac:spMkLst>
            <pc:docMk/>
            <pc:sldMk cId="0" sldId="262"/>
            <ac:spMk id="88" creationId="{867D4867-5BA7-4462-B2F6-A23F4A622AA7}"/>
          </ac:spMkLst>
        </pc:spChg>
        <pc:spChg chg="mod ord">
          <ac:chgData name="Bramhall, Beth A" userId="94ad96b6-d127-4a9f-bc8e-e88a31d0a5fa" providerId="ADAL" clId="{F83D01C0-DFE8-4C36-9BC2-285D08650632}" dt="2021-11-04T19:21:59.827" v="7621" actId="26606"/>
          <ac:spMkLst>
            <pc:docMk/>
            <pc:sldMk cId="0" sldId="262"/>
            <ac:spMk id="208" creationId="{00000000-0000-0000-0000-000000000000}"/>
          </ac:spMkLst>
        </pc:spChg>
        <pc:spChg chg="mod ord">
          <ac:chgData name="Bramhall, Beth A" userId="94ad96b6-d127-4a9f-bc8e-e88a31d0a5fa" providerId="ADAL" clId="{F83D01C0-DFE8-4C36-9BC2-285D08650632}" dt="2021-11-04T19:21:59.827" v="7621" actId="26606"/>
          <ac:spMkLst>
            <pc:docMk/>
            <pc:sldMk cId="0" sldId="262"/>
            <ac:spMk id="209" creationId="{00000000-0000-0000-0000-000000000000}"/>
          </ac:spMkLst>
        </pc:spChg>
        <pc:picChg chg="add mod">
          <ac:chgData name="Bramhall, Beth A" userId="94ad96b6-d127-4a9f-bc8e-e88a31d0a5fa" providerId="ADAL" clId="{F83D01C0-DFE8-4C36-9BC2-285D08650632}" dt="2021-11-04T19:21:59.827" v="7621" actId="26606"/>
          <ac:picMkLst>
            <pc:docMk/>
            <pc:sldMk cId="0" sldId="262"/>
            <ac:picMk id="3" creationId="{7DD18744-7ADD-4C4B-B6CC-4429C8C23A48}"/>
          </ac:picMkLst>
        </pc:picChg>
        <pc:picChg chg="del">
          <ac:chgData name="Bramhall, Beth A" userId="94ad96b6-d127-4a9f-bc8e-e88a31d0a5fa" providerId="ADAL" clId="{F83D01C0-DFE8-4C36-9BC2-285D08650632}" dt="2021-11-04T19:01:31.342" v="7350" actId="478"/>
          <ac:picMkLst>
            <pc:docMk/>
            <pc:sldMk cId="0" sldId="262"/>
            <ac:picMk id="207" creationId="{00000000-0000-0000-0000-000000000000}"/>
          </ac:picMkLst>
        </pc:picChg>
      </pc:sldChg>
      <pc:sldChg chg="modSp del mod">
        <pc:chgData name="Bramhall, Beth A" userId="94ad96b6-d127-4a9f-bc8e-e88a31d0a5fa" providerId="ADAL" clId="{F83D01C0-DFE8-4C36-9BC2-285D08650632}" dt="2021-11-04T19:21:46.125" v="7620" actId="2696"/>
        <pc:sldMkLst>
          <pc:docMk/>
          <pc:sldMk cId="0" sldId="263"/>
        </pc:sldMkLst>
        <pc:spChg chg="mod">
          <ac:chgData name="Bramhall, Beth A" userId="94ad96b6-d127-4a9f-bc8e-e88a31d0a5fa" providerId="ADAL" clId="{F83D01C0-DFE8-4C36-9BC2-285D08650632}" dt="2021-11-04T19:04:34.401" v="7372"/>
          <ac:spMkLst>
            <pc:docMk/>
            <pc:sldMk cId="0" sldId="263"/>
            <ac:spMk id="216" creationId="{00000000-0000-0000-0000-000000000000}"/>
          </ac:spMkLst>
        </pc:spChg>
        <pc:spChg chg="mod">
          <ac:chgData name="Bramhall, Beth A" userId="94ad96b6-d127-4a9f-bc8e-e88a31d0a5fa" providerId="ADAL" clId="{F83D01C0-DFE8-4C36-9BC2-285D08650632}" dt="2021-11-04T19:02:12.360" v="7356" actId="207"/>
          <ac:spMkLst>
            <pc:docMk/>
            <pc:sldMk cId="0" sldId="263"/>
            <ac:spMk id="217" creationId="{00000000-0000-0000-0000-000000000000}"/>
          </ac:spMkLst>
        </pc:spChg>
      </pc:sldChg>
      <pc:sldChg chg="addSp delSp modSp mod setBg modAnim modNotesTx">
        <pc:chgData name="Bramhall, Beth A" userId="94ad96b6-d127-4a9f-bc8e-e88a31d0a5fa" providerId="ADAL" clId="{F83D01C0-DFE8-4C36-9BC2-285D08650632}" dt="2021-11-04T19:28:53.914" v="7965" actId="113"/>
        <pc:sldMkLst>
          <pc:docMk/>
          <pc:sldMk cId="0" sldId="264"/>
        </pc:sldMkLst>
        <pc:spChg chg="add mod">
          <ac:chgData name="Bramhall, Beth A" userId="94ad96b6-d127-4a9f-bc8e-e88a31d0a5fa" providerId="ADAL" clId="{F83D01C0-DFE8-4C36-9BC2-285D08650632}" dt="2021-11-04T19:21:28.962" v="7619" actId="14100"/>
          <ac:spMkLst>
            <pc:docMk/>
            <pc:sldMk cId="0" sldId="264"/>
            <ac:spMk id="2" creationId="{924FD676-B3C1-4CAB-B074-20CEBE92659B}"/>
          </ac:spMkLst>
        </pc:spChg>
        <pc:spChg chg="add">
          <ac:chgData name="Bramhall, Beth A" userId="94ad96b6-d127-4a9f-bc8e-e88a31d0a5fa" providerId="ADAL" clId="{F83D01C0-DFE8-4C36-9BC2-285D08650632}" dt="2021-11-04T19:19:52.748" v="7588" actId="26606"/>
          <ac:spMkLst>
            <pc:docMk/>
            <pc:sldMk cId="0" sldId="264"/>
            <ac:spMk id="104" creationId="{1660E788-AFA9-4A1B-9991-6AA74632A15B}"/>
          </ac:spMkLst>
        </pc:spChg>
        <pc:spChg chg="add">
          <ac:chgData name="Bramhall, Beth A" userId="94ad96b6-d127-4a9f-bc8e-e88a31d0a5fa" providerId="ADAL" clId="{F83D01C0-DFE8-4C36-9BC2-285D08650632}" dt="2021-11-04T19:19:52.748" v="7588" actId="26606"/>
          <ac:spMkLst>
            <pc:docMk/>
            <pc:sldMk cId="0" sldId="264"/>
            <ac:spMk id="106" creationId="{867D4867-5BA7-4462-B2F6-A23F4A622AA7}"/>
          </ac:spMkLst>
        </pc:spChg>
        <pc:spChg chg="mod">
          <ac:chgData name="Bramhall, Beth A" userId="94ad96b6-d127-4a9f-bc8e-e88a31d0a5fa" providerId="ADAL" clId="{F83D01C0-DFE8-4C36-9BC2-285D08650632}" dt="2021-11-04T19:20:12.261" v="7601" actId="20577"/>
          <ac:spMkLst>
            <pc:docMk/>
            <pc:sldMk cId="0" sldId="264"/>
            <ac:spMk id="224" creationId="{00000000-0000-0000-0000-000000000000}"/>
          </ac:spMkLst>
        </pc:spChg>
        <pc:spChg chg="add mod">
          <ac:chgData name="Bramhall, Beth A" userId="94ad96b6-d127-4a9f-bc8e-e88a31d0a5fa" providerId="ADAL" clId="{F83D01C0-DFE8-4C36-9BC2-285D08650632}" dt="2021-11-04T19:26:58.467" v="7731" actId="6549"/>
          <ac:spMkLst>
            <pc:docMk/>
            <pc:sldMk cId="0" sldId="264"/>
            <ac:spMk id="229" creationId="{9D89FAFD-B09B-414C-834B-3D7E553A18AD}"/>
          </ac:spMkLst>
        </pc:spChg>
        <pc:picChg chg="del">
          <ac:chgData name="Bramhall, Beth A" userId="94ad96b6-d127-4a9f-bc8e-e88a31d0a5fa" providerId="ADAL" clId="{F83D01C0-DFE8-4C36-9BC2-285D08650632}" dt="2021-11-04T19:15:29.486" v="7375" actId="478"/>
          <ac:picMkLst>
            <pc:docMk/>
            <pc:sldMk cId="0" sldId="264"/>
            <ac:picMk id="223" creationId="{00000000-0000-0000-0000-000000000000}"/>
          </ac:picMkLst>
        </pc:picChg>
        <pc:picChg chg="add">
          <ac:chgData name="Bramhall, Beth A" userId="94ad96b6-d127-4a9f-bc8e-e88a31d0a5fa" providerId="ADAL" clId="{F83D01C0-DFE8-4C36-9BC2-285D08650632}" dt="2021-11-04T19:19:52.748" v="7588" actId="26606"/>
          <ac:picMkLst>
            <pc:docMk/>
            <pc:sldMk cId="0" sldId="264"/>
            <ac:picMk id="225" creationId="{00000000-0000-0000-0000-000000000000}"/>
          </ac:picMkLst>
        </pc:picChg>
        <pc:picChg chg="del mod replId">
          <ac:chgData name="Bramhall, Beth A" userId="94ad96b6-d127-4a9f-bc8e-e88a31d0a5fa" providerId="ADAL" clId="{F83D01C0-DFE8-4C36-9BC2-285D08650632}" dt="2021-11-04T19:19:52.748" v="7588" actId="26606"/>
          <ac:picMkLst>
            <pc:docMk/>
            <pc:sldMk cId="0" sldId="264"/>
            <ac:picMk id="227" creationId="{00000000-0000-0000-0000-000000000000}"/>
          </ac:picMkLst>
        </pc:picChg>
      </pc:sldChg>
      <pc:sldChg chg="del">
        <pc:chgData name="Bramhall, Beth A" userId="94ad96b6-d127-4a9f-bc8e-e88a31d0a5fa" providerId="ADAL" clId="{F83D01C0-DFE8-4C36-9BC2-285D08650632}" dt="2021-11-04T19:30:17.903" v="8105" actId="2696"/>
        <pc:sldMkLst>
          <pc:docMk/>
          <pc:sldMk cId="0" sldId="265"/>
        </pc:sldMkLst>
      </pc:sldChg>
      <pc:sldChg chg="del">
        <pc:chgData name="Bramhall, Beth A" userId="94ad96b6-d127-4a9f-bc8e-e88a31d0a5fa" providerId="ADAL" clId="{F83D01C0-DFE8-4C36-9BC2-285D08650632}" dt="2021-11-04T19:30:40.639" v="8108" actId="2696"/>
        <pc:sldMkLst>
          <pc:docMk/>
          <pc:sldMk cId="0" sldId="266"/>
        </pc:sldMkLst>
      </pc:sldChg>
      <pc:sldChg chg="del">
        <pc:chgData name="Bramhall, Beth A" userId="94ad96b6-d127-4a9f-bc8e-e88a31d0a5fa" providerId="ADAL" clId="{F83D01C0-DFE8-4C36-9BC2-285D08650632}" dt="2021-11-04T19:35:33.042" v="8408" actId="2696"/>
        <pc:sldMkLst>
          <pc:docMk/>
          <pc:sldMk cId="0" sldId="267"/>
        </pc:sldMkLst>
      </pc:sldChg>
      <pc:sldChg chg="del">
        <pc:chgData name="Bramhall, Beth A" userId="94ad96b6-d127-4a9f-bc8e-e88a31d0a5fa" providerId="ADAL" clId="{F83D01C0-DFE8-4C36-9BC2-285D08650632}" dt="2021-11-04T19:35:36.528" v="8409" actId="2696"/>
        <pc:sldMkLst>
          <pc:docMk/>
          <pc:sldMk cId="0" sldId="268"/>
        </pc:sldMkLst>
      </pc:sldChg>
      <pc:sldChg chg="del">
        <pc:chgData name="Bramhall, Beth A" userId="94ad96b6-d127-4a9f-bc8e-e88a31d0a5fa" providerId="ADAL" clId="{F83D01C0-DFE8-4C36-9BC2-285D08650632}" dt="2021-11-04T19:38:16.969" v="8643" actId="2696"/>
        <pc:sldMkLst>
          <pc:docMk/>
          <pc:sldMk cId="0" sldId="269"/>
        </pc:sldMkLst>
      </pc:sldChg>
      <pc:sldChg chg="del">
        <pc:chgData name="Bramhall, Beth A" userId="94ad96b6-d127-4a9f-bc8e-e88a31d0a5fa" providerId="ADAL" clId="{F83D01C0-DFE8-4C36-9BC2-285D08650632}" dt="2021-11-04T19:38:20.535" v="8644" actId="2696"/>
        <pc:sldMkLst>
          <pc:docMk/>
          <pc:sldMk cId="0" sldId="270"/>
        </pc:sldMkLst>
      </pc:sldChg>
      <pc:sldChg chg="addSp delSp modSp mod setBg modNotesTx">
        <pc:chgData name="Bramhall, Beth A" userId="94ad96b6-d127-4a9f-bc8e-e88a31d0a5fa" providerId="ADAL" clId="{F83D01C0-DFE8-4C36-9BC2-285D08650632}" dt="2021-11-05T21:38:56.325" v="17362" actId="20577"/>
        <pc:sldMkLst>
          <pc:docMk/>
          <pc:sldMk cId="0" sldId="271"/>
        </pc:sldMkLst>
        <pc:spChg chg="add del">
          <ac:chgData name="Bramhall, Beth A" userId="94ad96b6-d127-4a9f-bc8e-e88a31d0a5fa" providerId="ADAL" clId="{F83D01C0-DFE8-4C36-9BC2-285D08650632}" dt="2021-11-04T19:41:18.289" v="8656" actId="26606"/>
          <ac:spMkLst>
            <pc:docMk/>
            <pc:sldMk cId="0" sldId="271"/>
            <ac:spMk id="91" creationId="{1660E788-AFA9-4A1B-9991-6AA74632A15B}"/>
          </ac:spMkLst>
        </pc:spChg>
        <pc:spChg chg="add del">
          <ac:chgData name="Bramhall, Beth A" userId="94ad96b6-d127-4a9f-bc8e-e88a31d0a5fa" providerId="ADAL" clId="{F83D01C0-DFE8-4C36-9BC2-285D08650632}" dt="2021-11-04T19:41:18.289" v="8656" actId="26606"/>
          <ac:spMkLst>
            <pc:docMk/>
            <pc:sldMk cId="0" sldId="271"/>
            <ac:spMk id="93" creationId="{867D4867-5BA7-4462-B2F6-A23F4A622AA7}"/>
          </ac:spMkLst>
        </pc:spChg>
        <pc:spChg chg="add del">
          <ac:chgData name="Bramhall, Beth A" userId="94ad96b6-d127-4a9f-bc8e-e88a31d0a5fa" providerId="ADAL" clId="{F83D01C0-DFE8-4C36-9BC2-285D08650632}" dt="2021-11-04T19:46:20.458" v="8969" actId="26606"/>
          <ac:spMkLst>
            <pc:docMk/>
            <pc:sldMk cId="0" sldId="271"/>
            <ac:spMk id="155" creationId="{1660E788-AFA9-4A1B-9991-6AA74632A15B}"/>
          </ac:spMkLst>
        </pc:spChg>
        <pc:spChg chg="add del">
          <ac:chgData name="Bramhall, Beth A" userId="94ad96b6-d127-4a9f-bc8e-e88a31d0a5fa" providerId="ADAL" clId="{F83D01C0-DFE8-4C36-9BC2-285D08650632}" dt="2021-11-04T19:46:20.458" v="8969" actId="26606"/>
          <ac:spMkLst>
            <pc:docMk/>
            <pc:sldMk cId="0" sldId="271"/>
            <ac:spMk id="157" creationId="{867D4867-5BA7-4462-B2F6-A23F4A622AA7}"/>
          </ac:spMkLst>
        </pc:spChg>
        <pc:spChg chg="add">
          <ac:chgData name="Bramhall, Beth A" userId="94ad96b6-d127-4a9f-bc8e-e88a31d0a5fa" providerId="ADAL" clId="{F83D01C0-DFE8-4C36-9BC2-285D08650632}" dt="2021-11-04T19:46:20.458" v="8969" actId="26606"/>
          <ac:spMkLst>
            <pc:docMk/>
            <pc:sldMk cId="0" sldId="271"/>
            <ac:spMk id="192" creationId="{1660E788-AFA9-4A1B-9991-6AA74632A15B}"/>
          </ac:spMkLst>
        </pc:spChg>
        <pc:spChg chg="add">
          <ac:chgData name="Bramhall, Beth A" userId="94ad96b6-d127-4a9f-bc8e-e88a31d0a5fa" providerId="ADAL" clId="{F83D01C0-DFE8-4C36-9BC2-285D08650632}" dt="2021-11-04T19:46:20.458" v="8969" actId="26606"/>
          <ac:spMkLst>
            <pc:docMk/>
            <pc:sldMk cId="0" sldId="271"/>
            <ac:spMk id="193" creationId="{867D4867-5BA7-4462-B2F6-A23F4A622AA7}"/>
          </ac:spMkLst>
        </pc:spChg>
        <pc:spChg chg="mod">
          <ac:chgData name="Bramhall, Beth A" userId="94ad96b6-d127-4a9f-bc8e-e88a31d0a5fa" providerId="ADAL" clId="{F83D01C0-DFE8-4C36-9BC2-285D08650632}" dt="2021-11-04T19:41:03.413" v="8651" actId="26606"/>
          <ac:spMkLst>
            <pc:docMk/>
            <pc:sldMk cId="0" sldId="271"/>
            <ac:spMk id="277" creationId="{00000000-0000-0000-0000-000000000000}"/>
          </ac:spMkLst>
        </pc:spChg>
        <pc:spChg chg="mod">
          <ac:chgData name="Bramhall, Beth A" userId="94ad96b6-d127-4a9f-bc8e-e88a31d0a5fa" providerId="ADAL" clId="{F83D01C0-DFE8-4C36-9BC2-285D08650632}" dt="2021-11-05T21:38:20.981" v="17278" actId="20577"/>
          <ac:spMkLst>
            <pc:docMk/>
            <pc:sldMk cId="0" sldId="271"/>
            <ac:spMk id="278" creationId="{00000000-0000-0000-0000-000000000000}"/>
          </ac:spMkLst>
        </pc:spChg>
        <pc:picChg chg="add mod ord">
          <ac:chgData name="Bramhall, Beth A" userId="94ad96b6-d127-4a9f-bc8e-e88a31d0a5fa" providerId="ADAL" clId="{F83D01C0-DFE8-4C36-9BC2-285D08650632}" dt="2021-11-04T19:46:20.458" v="8969" actId="26606"/>
          <ac:picMkLst>
            <pc:docMk/>
            <pc:sldMk cId="0" sldId="271"/>
            <ac:picMk id="3" creationId="{EF10C391-002D-4D0D-89AC-99FBD401A621}"/>
          </ac:picMkLst>
        </pc:picChg>
        <pc:picChg chg="del mod">
          <ac:chgData name="Bramhall, Beth A" userId="94ad96b6-d127-4a9f-bc8e-e88a31d0a5fa" providerId="ADAL" clId="{F83D01C0-DFE8-4C36-9BC2-285D08650632}" dt="2021-11-04T19:39:52.261" v="8647" actId="478"/>
          <ac:picMkLst>
            <pc:docMk/>
            <pc:sldMk cId="0" sldId="271"/>
            <ac:picMk id="276" creationId="{00000000-0000-0000-0000-000000000000}"/>
          </ac:picMkLst>
        </pc:picChg>
      </pc:sldChg>
      <pc:sldChg chg="addSp delSp modSp mod setBg modNotesTx">
        <pc:chgData name="Bramhall, Beth A" userId="94ad96b6-d127-4a9f-bc8e-e88a31d0a5fa" providerId="ADAL" clId="{F83D01C0-DFE8-4C36-9BC2-285D08650632}" dt="2021-11-10T19:03:03.919" v="17942" actId="20577"/>
        <pc:sldMkLst>
          <pc:docMk/>
          <pc:sldMk cId="0" sldId="272"/>
        </pc:sldMkLst>
        <pc:spChg chg="add">
          <ac:chgData name="Bramhall, Beth A" userId="94ad96b6-d127-4a9f-bc8e-e88a31d0a5fa" providerId="ADAL" clId="{F83D01C0-DFE8-4C36-9BC2-285D08650632}" dt="2021-11-04T19:42:19.590" v="8801" actId="26606"/>
          <ac:spMkLst>
            <pc:docMk/>
            <pc:sldMk cId="0" sldId="272"/>
            <ac:spMk id="98" creationId="{2AEFFFF2-9EB4-4B6C-B9F8-2BA3EF89A21C}"/>
          </ac:spMkLst>
        </pc:spChg>
        <pc:spChg chg="add">
          <ac:chgData name="Bramhall, Beth A" userId="94ad96b6-d127-4a9f-bc8e-e88a31d0a5fa" providerId="ADAL" clId="{F83D01C0-DFE8-4C36-9BC2-285D08650632}" dt="2021-11-04T19:42:19.590" v="8801" actId="26606"/>
          <ac:spMkLst>
            <pc:docMk/>
            <pc:sldMk cId="0" sldId="272"/>
            <ac:spMk id="100" creationId="{0D65299F-028F-4AFC-B46A-8DB33E20FE4A}"/>
          </ac:spMkLst>
        </pc:spChg>
        <pc:spChg chg="add">
          <ac:chgData name="Bramhall, Beth A" userId="94ad96b6-d127-4a9f-bc8e-e88a31d0a5fa" providerId="ADAL" clId="{F83D01C0-DFE8-4C36-9BC2-285D08650632}" dt="2021-11-04T19:42:19.590" v="8801" actId="26606"/>
          <ac:spMkLst>
            <pc:docMk/>
            <pc:sldMk cId="0" sldId="272"/>
            <ac:spMk id="102" creationId="{BAC87F6E-526A-49B5-995D-42DB656594C9}"/>
          </ac:spMkLst>
        </pc:spChg>
        <pc:spChg chg="mod">
          <ac:chgData name="Bramhall, Beth A" userId="94ad96b6-d127-4a9f-bc8e-e88a31d0a5fa" providerId="ADAL" clId="{F83D01C0-DFE8-4C36-9BC2-285D08650632}" dt="2021-11-05T21:40:32.767" v="17476" actId="404"/>
          <ac:spMkLst>
            <pc:docMk/>
            <pc:sldMk cId="0" sldId="272"/>
            <ac:spMk id="284" creationId="{00000000-0000-0000-0000-000000000000}"/>
          </ac:spMkLst>
        </pc:spChg>
        <pc:spChg chg="mod">
          <ac:chgData name="Bramhall, Beth A" userId="94ad96b6-d127-4a9f-bc8e-e88a31d0a5fa" providerId="ADAL" clId="{F83D01C0-DFE8-4C36-9BC2-285D08650632}" dt="2021-11-10T19:03:03.919" v="17942" actId="20577"/>
          <ac:spMkLst>
            <pc:docMk/>
            <pc:sldMk cId="0" sldId="272"/>
            <ac:spMk id="285" creationId="{00000000-0000-0000-0000-000000000000}"/>
          </ac:spMkLst>
        </pc:spChg>
        <pc:picChg chg="add mod">
          <ac:chgData name="Bramhall, Beth A" userId="94ad96b6-d127-4a9f-bc8e-e88a31d0a5fa" providerId="ADAL" clId="{F83D01C0-DFE8-4C36-9BC2-285D08650632}" dt="2021-11-04T19:53:31.347" v="9372" actId="1076"/>
          <ac:picMkLst>
            <pc:docMk/>
            <pc:sldMk cId="0" sldId="272"/>
            <ac:picMk id="3" creationId="{C4E42D01-F601-4EA3-B727-94C658C3491D}"/>
          </ac:picMkLst>
        </pc:picChg>
        <pc:picChg chg="del">
          <ac:chgData name="Bramhall, Beth A" userId="94ad96b6-d127-4a9f-bc8e-e88a31d0a5fa" providerId="ADAL" clId="{F83D01C0-DFE8-4C36-9BC2-285D08650632}" dt="2021-11-04T19:42:12.357" v="8800" actId="478"/>
          <ac:picMkLst>
            <pc:docMk/>
            <pc:sldMk cId="0" sldId="272"/>
            <ac:picMk id="283" creationId="{00000000-0000-0000-0000-000000000000}"/>
          </ac:picMkLst>
        </pc:picChg>
      </pc:sldChg>
      <pc:sldChg chg="modSp del">
        <pc:chgData name="Bramhall, Beth A" userId="94ad96b6-d127-4a9f-bc8e-e88a31d0a5fa" providerId="ADAL" clId="{F83D01C0-DFE8-4C36-9BC2-285D08650632}" dt="2021-11-04T19:53:50.505" v="9374" actId="2696"/>
        <pc:sldMkLst>
          <pc:docMk/>
          <pc:sldMk cId="0" sldId="273"/>
        </pc:sldMkLst>
        <pc:spChg chg="mod">
          <ac:chgData name="Bramhall, Beth A" userId="94ad96b6-d127-4a9f-bc8e-e88a31d0a5fa" providerId="ADAL" clId="{F83D01C0-DFE8-4C36-9BC2-285D08650632}" dt="2021-11-04T19:04:34.401" v="7372"/>
          <ac:spMkLst>
            <pc:docMk/>
            <pc:sldMk cId="0" sldId="273"/>
            <ac:spMk id="291" creationId="{00000000-0000-0000-0000-000000000000}"/>
          </ac:spMkLst>
        </pc:spChg>
      </pc:sldChg>
      <pc:sldChg chg="modSp del">
        <pc:chgData name="Bramhall, Beth A" userId="94ad96b6-d127-4a9f-bc8e-e88a31d0a5fa" providerId="ADAL" clId="{F83D01C0-DFE8-4C36-9BC2-285D08650632}" dt="2021-11-04T19:53:54.332" v="9375" actId="2696"/>
        <pc:sldMkLst>
          <pc:docMk/>
          <pc:sldMk cId="0" sldId="274"/>
        </pc:sldMkLst>
        <pc:spChg chg="mod">
          <ac:chgData name="Bramhall, Beth A" userId="94ad96b6-d127-4a9f-bc8e-e88a31d0a5fa" providerId="ADAL" clId="{F83D01C0-DFE8-4C36-9BC2-285D08650632}" dt="2021-11-04T19:04:34.401" v="7372"/>
          <ac:spMkLst>
            <pc:docMk/>
            <pc:sldMk cId="0" sldId="274"/>
            <ac:spMk id="298" creationId="{00000000-0000-0000-0000-000000000000}"/>
          </ac:spMkLst>
        </pc:spChg>
      </pc:sldChg>
      <pc:sldChg chg="addSp delSp modSp mod setBg modNotesTx">
        <pc:chgData name="Bramhall, Beth A" userId="94ad96b6-d127-4a9f-bc8e-e88a31d0a5fa" providerId="ADAL" clId="{F83D01C0-DFE8-4C36-9BC2-285D08650632}" dt="2021-11-04T19:56:29.682" v="9604" actId="12"/>
        <pc:sldMkLst>
          <pc:docMk/>
          <pc:sldMk cId="0" sldId="275"/>
        </pc:sldMkLst>
        <pc:spChg chg="add">
          <ac:chgData name="Bramhall, Beth A" userId="94ad96b6-d127-4a9f-bc8e-e88a31d0a5fa" providerId="ADAL" clId="{F83D01C0-DFE8-4C36-9BC2-285D08650632}" dt="2021-11-04T19:54:42.808" v="9427" actId="26606"/>
          <ac:spMkLst>
            <pc:docMk/>
            <pc:sldMk cId="0" sldId="275"/>
            <ac:spMk id="121" creationId="{930BC020-BDBF-49EB-9898-BAB5BF559317}"/>
          </ac:spMkLst>
        </pc:spChg>
        <pc:spChg chg="add">
          <ac:chgData name="Bramhall, Beth A" userId="94ad96b6-d127-4a9f-bc8e-e88a31d0a5fa" providerId="ADAL" clId="{F83D01C0-DFE8-4C36-9BC2-285D08650632}" dt="2021-11-04T19:54:42.808" v="9427" actId="26606"/>
          <ac:spMkLst>
            <pc:docMk/>
            <pc:sldMk cId="0" sldId="275"/>
            <ac:spMk id="123" creationId="{64950C64-5D81-40F1-9601-8BA0D63BAE74}"/>
          </ac:spMkLst>
        </pc:spChg>
        <pc:spChg chg="mod">
          <ac:chgData name="Bramhall, Beth A" userId="94ad96b6-d127-4a9f-bc8e-e88a31d0a5fa" providerId="ADAL" clId="{F83D01C0-DFE8-4C36-9BC2-285D08650632}" dt="2021-11-04T19:54:42.808" v="9427" actId="26606"/>
          <ac:spMkLst>
            <pc:docMk/>
            <pc:sldMk cId="0" sldId="275"/>
            <ac:spMk id="306" creationId="{00000000-0000-0000-0000-000000000000}"/>
          </ac:spMkLst>
        </pc:spChg>
        <pc:spChg chg="mod ord">
          <ac:chgData name="Bramhall, Beth A" userId="94ad96b6-d127-4a9f-bc8e-e88a31d0a5fa" providerId="ADAL" clId="{F83D01C0-DFE8-4C36-9BC2-285D08650632}" dt="2021-11-04T19:56:29.682" v="9604" actId="12"/>
          <ac:spMkLst>
            <pc:docMk/>
            <pc:sldMk cId="0" sldId="275"/>
            <ac:spMk id="307" creationId="{00000000-0000-0000-0000-000000000000}"/>
          </ac:spMkLst>
        </pc:spChg>
        <pc:picChg chg="del">
          <ac:chgData name="Bramhall, Beth A" userId="94ad96b6-d127-4a9f-bc8e-e88a31d0a5fa" providerId="ADAL" clId="{F83D01C0-DFE8-4C36-9BC2-285D08650632}" dt="2021-11-04T19:54:23.335" v="9424" actId="478"/>
          <ac:picMkLst>
            <pc:docMk/>
            <pc:sldMk cId="0" sldId="275"/>
            <ac:picMk id="305" creationId="{00000000-0000-0000-0000-000000000000}"/>
          </ac:picMkLst>
        </pc:picChg>
        <pc:picChg chg="mod">
          <ac:chgData name="Bramhall, Beth A" userId="94ad96b6-d127-4a9f-bc8e-e88a31d0a5fa" providerId="ADAL" clId="{F83D01C0-DFE8-4C36-9BC2-285D08650632}" dt="2021-11-04T19:54:42.808" v="9427" actId="26606"/>
          <ac:picMkLst>
            <pc:docMk/>
            <pc:sldMk cId="0" sldId="275"/>
            <ac:picMk id="308" creationId="{00000000-0000-0000-0000-000000000000}"/>
          </ac:picMkLst>
        </pc:picChg>
      </pc:sldChg>
      <pc:sldChg chg="modSp del">
        <pc:chgData name="Bramhall, Beth A" userId="94ad96b6-d127-4a9f-bc8e-e88a31d0a5fa" providerId="ADAL" clId="{F83D01C0-DFE8-4C36-9BC2-285D08650632}" dt="2021-11-04T20:04:13.135" v="9937" actId="2696"/>
        <pc:sldMkLst>
          <pc:docMk/>
          <pc:sldMk cId="0" sldId="276"/>
        </pc:sldMkLst>
        <pc:spChg chg="mod">
          <ac:chgData name="Bramhall, Beth A" userId="94ad96b6-d127-4a9f-bc8e-e88a31d0a5fa" providerId="ADAL" clId="{F83D01C0-DFE8-4C36-9BC2-285D08650632}" dt="2021-11-04T19:04:34.401" v="7372"/>
          <ac:spMkLst>
            <pc:docMk/>
            <pc:sldMk cId="0" sldId="276"/>
            <ac:spMk id="315" creationId="{00000000-0000-0000-0000-000000000000}"/>
          </ac:spMkLst>
        </pc:spChg>
      </pc:sldChg>
      <pc:sldChg chg="addSp delSp modSp mod setBg modNotesTx">
        <pc:chgData name="Bramhall, Beth A" userId="94ad96b6-d127-4a9f-bc8e-e88a31d0a5fa" providerId="ADAL" clId="{F83D01C0-DFE8-4C36-9BC2-285D08650632}" dt="2021-11-10T19:11:53.297" v="18199" actId="20577"/>
        <pc:sldMkLst>
          <pc:docMk/>
          <pc:sldMk cId="0" sldId="277"/>
        </pc:sldMkLst>
        <pc:spChg chg="add">
          <ac:chgData name="Bramhall, Beth A" userId="94ad96b6-d127-4a9f-bc8e-e88a31d0a5fa" providerId="ADAL" clId="{F83D01C0-DFE8-4C36-9BC2-285D08650632}" dt="2021-11-04T20:05:29.221" v="9939" actId="26606"/>
          <ac:spMkLst>
            <pc:docMk/>
            <pc:sldMk cId="0" sldId="277"/>
            <ac:spMk id="75" creationId="{930BC020-BDBF-49EB-9898-BAB5BF559317}"/>
          </ac:spMkLst>
        </pc:spChg>
        <pc:spChg chg="add">
          <ac:chgData name="Bramhall, Beth A" userId="94ad96b6-d127-4a9f-bc8e-e88a31d0a5fa" providerId="ADAL" clId="{F83D01C0-DFE8-4C36-9BC2-285D08650632}" dt="2021-11-04T20:05:29.221" v="9939" actId="26606"/>
          <ac:spMkLst>
            <pc:docMk/>
            <pc:sldMk cId="0" sldId="277"/>
            <ac:spMk id="77" creationId="{64950C64-5D81-40F1-9601-8BA0D63BAE74}"/>
          </ac:spMkLst>
        </pc:spChg>
        <pc:spChg chg="mod">
          <ac:chgData name="Bramhall, Beth A" userId="94ad96b6-d127-4a9f-bc8e-e88a31d0a5fa" providerId="ADAL" clId="{F83D01C0-DFE8-4C36-9BC2-285D08650632}" dt="2021-11-04T20:05:29.221" v="9939" actId="26606"/>
          <ac:spMkLst>
            <pc:docMk/>
            <pc:sldMk cId="0" sldId="277"/>
            <ac:spMk id="324" creationId="{00000000-0000-0000-0000-000000000000}"/>
          </ac:spMkLst>
        </pc:spChg>
        <pc:spChg chg="mod ord">
          <ac:chgData name="Bramhall, Beth A" userId="94ad96b6-d127-4a9f-bc8e-e88a31d0a5fa" providerId="ADAL" clId="{F83D01C0-DFE8-4C36-9BC2-285D08650632}" dt="2021-11-04T20:41:29.097" v="11813" actId="20577"/>
          <ac:spMkLst>
            <pc:docMk/>
            <pc:sldMk cId="0" sldId="277"/>
            <ac:spMk id="325" creationId="{00000000-0000-0000-0000-000000000000}"/>
          </ac:spMkLst>
        </pc:spChg>
        <pc:picChg chg="del">
          <ac:chgData name="Bramhall, Beth A" userId="94ad96b6-d127-4a9f-bc8e-e88a31d0a5fa" providerId="ADAL" clId="{F83D01C0-DFE8-4C36-9BC2-285D08650632}" dt="2021-11-04T20:05:04.394" v="9938" actId="478"/>
          <ac:picMkLst>
            <pc:docMk/>
            <pc:sldMk cId="0" sldId="277"/>
            <ac:picMk id="323" creationId="{00000000-0000-0000-0000-000000000000}"/>
          </ac:picMkLst>
        </pc:picChg>
        <pc:picChg chg="mod modCrop">
          <ac:chgData name="Bramhall, Beth A" userId="94ad96b6-d127-4a9f-bc8e-e88a31d0a5fa" providerId="ADAL" clId="{F83D01C0-DFE8-4C36-9BC2-285D08650632}" dt="2021-11-04T20:06:07.787" v="9943" actId="14100"/>
          <ac:picMkLst>
            <pc:docMk/>
            <pc:sldMk cId="0" sldId="277"/>
            <ac:picMk id="326" creationId="{00000000-0000-0000-0000-000000000000}"/>
          </ac:picMkLst>
        </pc:picChg>
      </pc:sldChg>
      <pc:sldChg chg="modSp del">
        <pc:chgData name="Bramhall, Beth A" userId="94ad96b6-d127-4a9f-bc8e-e88a31d0a5fa" providerId="ADAL" clId="{F83D01C0-DFE8-4C36-9BC2-285D08650632}" dt="2021-11-04T20:42:39.895" v="11872" actId="2696"/>
        <pc:sldMkLst>
          <pc:docMk/>
          <pc:sldMk cId="0" sldId="278"/>
        </pc:sldMkLst>
        <pc:spChg chg="mod">
          <ac:chgData name="Bramhall, Beth A" userId="94ad96b6-d127-4a9f-bc8e-e88a31d0a5fa" providerId="ADAL" clId="{F83D01C0-DFE8-4C36-9BC2-285D08650632}" dt="2021-11-04T19:04:34.401" v="7372"/>
          <ac:spMkLst>
            <pc:docMk/>
            <pc:sldMk cId="0" sldId="278"/>
            <ac:spMk id="333" creationId="{00000000-0000-0000-0000-000000000000}"/>
          </ac:spMkLst>
        </pc:spChg>
      </pc:sldChg>
      <pc:sldChg chg="addSp delSp modSp mod setBg modNotesTx">
        <pc:chgData name="Bramhall, Beth A" userId="94ad96b6-d127-4a9f-bc8e-e88a31d0a5fa" providerId="ADAL" clId="{F83D01C0-DFE8-4C36-9BC2-285D08650632}" dt="2021-11-04T20:45:07.466" v="12180" actId="20577"/>
        <pc:sldMkLst>
          <pc:docMk/>
          <pc:sldMk cId="0" sldId="279"/>
        </pc:sldMkLst>
        <pc:spChg chg="add">
          <ac:chgData name="Bramhall, Beth A" userId="94ad96b6-d127-4a9f-bc8e-e88a31d0a5fa" providerId="ADAL" clId="{F83D01C0-DFE8-4C36-9BC2-285D08650632}" dt="2021-11-04T20:42:59.199" v="11874" actId="26606"/>
          <ac:spMkLst>
            <pc:docMk/>
            <pc:sldMk cId="0" sldId="279"/>
            <ac:spMk id="93" creationId="{1660E788-AFA9-4A1B-9991-6AA74632A15B}"/>
          </ac:spMkLst>
        </pc:spChg>
        <pc:spChg chg="add">
          <ac:chgData name="Bramhall, Beth A" userId="94ad96b6-d127-4a9f-bc8e-e88a31d0a5fa" providerId="ADAL" clId="{F83D01C0-DFE8-4C36-9BC2-285D08650632}" dt="2021-11-04T20:42:59.199" v="11874" actId="26606"/>
          <ac:spMkLst>
            <pc:docMk/>
            <pc:sldMk cId="0" sldId="279"/>
            <ac:spMk id="95" creationId="{867D4867-5BA7-4462-B2F6-A23F4A622AA7}"/>
          </ac:spMkLst>
        </pc:spChg>
        <pc:spChg chg="mod">
          <ac:chgData name="Bramhall, Beth A" userId="94ad96b6-d127-4a9f-bc8e-e88a31d0a5fa" providerId="ADAL" clId="{F83D01C0-DFE8-4C36-9BC2-285D08650632}" dt="2021-11-04T20:42:59.199" v="11874" actId="26606"/>
          <ac:spMkLst>
            <pc:docMk/>
            <pc:sldMk cId="0" sldId="279"/>
            <ac:spMk id="342" creationId="{00000000-0000-0000-0000-000000000000}"/>
          </ac:spMkLst>
        </pc:spChg>
        <pc:spChg chg="mod">
          <ac:chgData name="Bramhall, Beth A" userId="94ad96b6-d127-4a9f-bc8e-e88a31d0a5fa" providerId="ADAL" clId="{F83D01C0-DFE8-4C36-9BC2-285D08650632}" dt="2021-11-04T20:45:07.466" v="12180" actId="20577"/>
          <ac:spMkLst>
            <pc:docMk/>
            <pc:sldMk cId="0" sldId="279"/>
            <ac:spMk id="343" creationId="{00000000-0000-0000-0000-000000000000}"/>
          </ac:spMkLst>
        </pc:spChg>
        <pc:picChg chg="del">
          <ac:chgData name="Bramhall, Beth A" userId="94ad96b6-d127-4a9f-bc8e-e88a31d0a5fa" providerId="ADAL" clId="{F83D01C0-DFE8-4C36-9BC2-285D08650632}" dt="2021-11-04T20:42:52.100" v="11873" actId="478"/>
          <ac:picMkLst>
            <pc:docMk/>
            <pc:sldMk cId="0" sldId="279"/>
            <ac:picMk id="341" creationId="{00000000-0000-0000-0000-000000000000}"/>
          </ac:picMkLst>
        </pc:picChg>
        <pc:picChg chg="mod ord">
          <ac:chgData name="Bramhall, Beth A" userId="94ad96b6-d127-4a9f-bc8e-e88a31d0a5fa" providerId="ADAL" clId="{F83D01C0-DFE8-4C36-9BC2-285D08650632}" dt="2021-11-04T20:42:59.199" v="11874" actId="26606"/>
          <ac:picMkLst>
            <pc:docMk/>
            <pc:sldMk cId="0" sldId="279"/>
            <ac:picMk id="344" creationId="{00000000-0000-0000-0000-000000000000}"/>
          </ac:picMkLst>
        </pc:picChg>
      </pc:sldChg>
      <pc:sldChg chg="del">
        <pc:chgData name="Bramhall, Beth A" userId="94ad96b6-d127-4a9f-bc8e-e88a31d0a5fa" providerId="ADAL" clId="{F83D01C0-DFE8-4C36-9BC2-285D08650632}" dt="2021-11-04T20:52:04.965" v="12843" actId="2696"/>
        <pc:sldMkLst>
          <pc:docMk/>
          <pc:sldMk cId="0" sldId="280"/>
        </pc:sldMkLst>
      </pc:sldChg>
      <pc:sldChg chg="addSp delSp modSp del mod setBg modNotesTx">
        <pc:chgData name="Bramhall, Beth A" userId="94ad96b6-d127-4a9f-bc8e-e88a31d0a5fa" providerId="ADAL" clId="{F83D01C0-DFE8-4C36-9BC2-285D08650632}" dt="2021-11-10T19:24:59.298" v="18494" actId="2696"/>
        <pc:sldMkLst>
          <pc:docMk/>
          <pc:sldMk cId="0" sldId="281"/>
        </pc:sldMkLst>
        <pc:spChg chg="add del mod">
          <ac:chgData name="Bramhall, Beth A" userId="94ad96b6-d127-4a9f-bc8e-e88a31d0a5fa" providerId="ADAL" clId="{F83D01C0-DFE8-4C36-9BC2-285D08650632}" dt="2021-11-05T22:02:20.907" v="17530" actId="478"/>
          <ac:spMkLst>
            <pc:docMk/>
            <pc:sldMk cId="0" sldId="281"/>
            <ac:spMk id="3" creationId="{003718AD-4422-4029-A3D9-9EF5BB605467}"/>
          </ac:spMkLst>
        </pc:spChg>
        <pc:spChg chg="add del">
          <ac:chgData name="Bramhall, Beth A" userId="94ad96b6-d127-4a9f-bc8e-e88a31d0a5fa" providerId="ADAL" clId="{F83D01C0-DFE8-4C36-9BC2-285D08650632}" dt="2021-11-05T22:05:38.294" v="17639" actId="26606"/>
          <ac:spMkLst>
            <pc:docMk/>
            <pc:sldMk cId="0" sldId="281"/>
            <ac:spMk id="111" creationId="{419501C6-F015-4273-AF88-E0F6C853899F}"/>
          </ac:spMkLst>
        </pc:spChg>
        <pc:spChg chg="add del">
          <ac:chgData name="Bramhall, Beth A" userId="94ad96b6-d127-4a9f-bc8e-e88a31d0a5fa" providerId="ADAL" clId="{F83D01C0-DFE8-4C36-9BC2-285D08650632}" dt="2021-11-05T22:05:38.294" v="17639" actId="26606"/>
          <ac:spMkLst>
            <pc:docMk/>
            <pc:sldMk cId="0" sldId="281"/>
            <ac:spMk id="113" creationId="{CA677DB7-5829-45BD-9754-5EC484CC4253}"/>
          </ac:spMkLst>
        </pc:spChg>
        <pc:spChg chg="del">
          <ac:chgData name="Bramhall, Beth A" userId="94ad96b6-d127-4a9f-bc8e-e88a31d0a5fa" providerId="ADAL" clId="{F83D01C0-DFE8-4C36-9BC2-285D08650632}" dt="2021-11-05T22:02:17.226" v="17529" actId="478"/>
          <ac:spMkLst>
            <pc:docMk/>
            <pc:sldMk cId="0" sldId="281"/>
            <ac:spMk id="360" creationId="{00000000-0000-0000-0000-000000000000}"/>
          </ac:spMkLst>
        </pc:spChg>
        <pc:spChg chg="mod">
          <ac:chgData name="Bramhall, Beth A" userId="94ad96b6-d127-4a9f-bc8e-e88a31d0a5fa" providerId="ADAL" clId="{F83D01C0-DFE8-4C36-9BC2-285D08650632}" dt="2021-11-05T22:06:25.694" v="17653" actId="20577"/>
          <ac:spMkLst>
            <pc:docMk/>
            <pc:sldMk cId="0" sldId="281"/>
            <ac:spMk id="361" creationId="{00000000-0000-0000-0000-000000000000}"/>
          </ac:spMkLst>
        </pc:spChg>
        <pc:spChg chg="add del">
          <ac:chgData name="Bramhall, Beth A" userId="94ad96b6-d127-4a9f-bc8e-e88a31d0a5fa" providerId="ADAL" clId="{F83D01C0-DFE8-4C36-9BC2-285D08650632}" dt="2021-11-05T22:05:45.252" v="17641" actId="26606"/>
          <ac:spMkLst>
            <pc:docMk/>
            <pc:sldMk cId="0" sldId="281"/>
            <ac:spMk id="364" creationId="{6EDED847-34F1-4353-AA83-1525E9E40671}"/>
          </ac:spMkLst>
        </pc:spChg>
        <pc:spChg chg="add">
          <ac:chgData name="Bramhall, Beth A" userId="94ad96b6-d127-4a9f-bc8e-e88a31d0a5fa" providerId="ADAL" clId="{F83D01C0-DFE8-4C36-9BC2-285D08650632}" dt="2021-11-05T22:05:45.290" v="17642" actId="26606"/>
          <ac:spMkLst>
            <pc:docMk/>
            <pc:sldMk cId="0" sldId="281"/>
            <ac:spMk id="366" creationId="{3F47E20B-1205-4238-A82B-90EF577F32D8}"/>
          </ac:spMkLst>
        </pc:spChg>
        <pc:spChg chg="add">
          <ac:chgData name="Bramhall, Beth A" userId="94ad96b6-d127-4a9f-bc8e-e88a31d0a5fa" providerId="ADAL" clId="{F83D01C0-DFE8-4C36-9BC2-285D08650632}" dt="2021-11-05T22:05:45.290" v="17642" actId="26606"/>
          <ac:spMkLst>
            <pc:docMk/>
            <pc:sldMk cId="0" sldId="281"/>
            <ac:spMk id="367" creationId="{D13567AC-EB9A-47A9-B6EC-B5BDB73B113C}"/>
          </ac:spMkLst>
        </pc:spChg>
        <pc:graphicFrameChg chg="add mod modGraphic">
          <ac:chgData name="Bramhall, Beth A" userId="94ad96b6-d127-4a9f-bc8e-e88a31d0a5fa" providerId="ADAL" clId="{F83D01C0-DFE8-4C36-9BC2-285D08650632}" dt="2021-11-05T22:05:45.290" v="17642" actId="26606"/>
          <ac:graphicFrameMkLst>
            <pc:docMk/>
            <pc:sldMk cId="0" sldId="281"/>
            <ac:graphicFrameMk id="362" creationId="{00000000-0000-0000-0000-000000000000}"/>
          </ac:graphicFrameMkLst>
        </pc:graphicFrameChg>
        <pc:picChg chg="add mod">
          <ac:chgData name="Bramhall, Beth A" userId="94ad96b6-d127-4a9f-bc8e-e88a31d0a5fa" providerId="ADAL" clId="{F83D01C0-DFE8-4C36-9BC2-285D08650632}" dt="2021-11-05T22:07:27.629" v="17658" actId="1076"/>
          <ac:picMkLst>
            <pc:docMk/>
            <pc:sldMk cId="0" sldId="281"/>
            <ac:picMk id="5" creationId="{1FF60FED-370A-47F3-B979-ECB151465768}"/>
          </ac:picMkLst>
        </pc:picChg>
        <pc:picChg chg="del">
          <ac:chgData name="Bramhall, Beth A" userId="94ad96b6-d127-4a9f-bc8e-e88a31d0a5fa" providerId="ADAL" clId="{F83D01C0-DFE8-4C36-9BC2-285D08650632}" dt="2021-11-05T22:04:32.087" v="17629" actId="478"/>
          <ac:picMkLst>
            <pc:docMk/>
            <pc:sldMk cId="0" sldId="281"/>
            <ac:picMk id="359" creationId="{00000000-0000-0000-0000-000000000000}"/>
          </ac:picMkLst>
        </pc:picChg>
      </pc:sldChg>
      <pc:sldChg chg="modSp del">
        <pc:chgData name="Bramhall, Beth A" userId="94ad96b6-d127-4a9f-bc8e-e88a31d0a5fa" providerId="ADAL" clId="{F83D01C0-DFE8-4C36-9BC2-285D08650632}" dt="2021-11-04T18:59:15.841" v="7138" actId="2696"/>
        <pc:sldMkLst>
          <pc:docMk/>
          <pc:sldMk cId="1131412559" sldId="283"/>
        </pc:sldMkLst>
        <pc:spChg chg="mod">
          <ac:chgData name="Bramhall, Beth A" userId="94ad96b6-d127-4a9f-bc8e-e88a31d0a5fa" providerId="ADAL" clId="{F83D01C0-DFE8-4C36-9BC2-285D08650632}" dt="2021-11-01T18:12:07.689" v="0"/>
          <ac:spMkLst>
            <pc:docMk/>
            <pc:sldMk cId="1131412559" sldId="283"/>
            <ac:spMk id="175" creationId="{00000000-0000-0000-0000-000000000000}"/>
          </ac:spMkLst>
        </pc:spChg>
      </pc:sldChg>
      <pc:sldChg chg="addSp delSp modSp new mod setBg setClrOvrMap delDesignElem modNotesTx">
        <pc:chgData name="Bramhall, Beth A" userId="94ad96b6-d127-4a9f-bc8e-e88a31d0a5fa" providerId="ADAL" clId="{F83D01C0-DFE8-4C36-9BC2-285D08650632}" dt="2021-11-15T19:37:23.296" v="24360" actId="20577"/>
        <pc:sldMkLst>
          <pc:docMk/>
          <pc:sldMk cId="1517108464" sldId="284"/>
        </pc:sldMkLst>
        <pc:spChg chg="mod">
          <ac:chgData name="Bramhall, Beth A" userId="94ad96b6-d127-4a9f-bc8e-e88a31d0a5fa" providerId="ADAL" clId="{F83D01C0-DFE8-4C36-9BC2-285D08650632}" dt="2021-11-15T19:37:23.296" v="24360" actId="20577"/>
          <ac:spMkLst>
            <pc:docMk/>
            <pc:sldMk cId="1517108464" sldId="284"/>
            <ac:spMk id="2" creationId="{7394FCC0-8E68-46C8-ABDF-A9C213D05163}"/>
          </ac:spMkLst>
        </pc:spChg>
        <pc:spChg chg="mod">
          <ac:chgData name="Bramhall, Beth A" userId="94ad96b6-d127-4a9f-bc8e-e88a31d0a5fa" providerId="ADAL" clId="{F83D01C0-DFE8-4C36-9BC2-285D08650632}" dt="2021-11-01T19:07:23.075" v="163" actId="26606"/>
          <ac:spMkLst>
            <pc:docMk/>
            <pc:sldMk cId="1517108464" sldId="284"/>
            <ac:spMk id="3" creationId="{F80EEE0C-770F-43F5-9916-98F3D10375B3}"/>
          </ac:spMkLst>
        </pc:spChg>
        <pc:spChg chg="add del">
          <ac:chgData name="Bramhall, Beth A" userId="94ad96b6-d127-4a9f-bc8e-e88a31d0a5fa" providerId="ADAL" clId="{F83D01C0-DFE8-4C36-9BC2-285D08650632}" dt="2021-11-01T19:06:13.107" v="157" actId="26606"/>
          <ac:spMkLst>
            <pc:docMk/>
            <pc:sldMk cId="1517108464" sldId="284"/>
            <ac:spMk id="10" creationId="{3ED03601-4724-4293-A32A-3A0879C5D491}"/>
          </ac:spMkLst>
        </pc:spChg>
        <pc:spChg chg="add del">
          <ac:chgData name="Bramhall, Beth A" userId="94ad96b6-d127-4a9f-bc8e-e88a31d0a5fa" providerId="ADAL" clId="{F83D01C0-DFE8-4C36-9BC2-285D08650632}" dt="2021-11-01T19:05:49.820" v="151"/>
          <ac:spMkLst>
            <pc:docMk/>
            <pc:sldMk cId="1517108464" sldId="284"/>
            <ac:spMk id="13" creationId="{FE469E50-3893-4ED6-92BA-2985C32B0CA6}"/>
          </ac:spMkLst>
        </pc:spChg>
        <pc:spChg chg="add del">
          <ac:chgData name="Bramhall, Beth A" userId="94ad96b6-d127-4a9f-bc8e-e88a31d0a5fa" providerId="ADAL" clId="{F83D01C0-DFE8-4C36-9BC2-285D08650632}" dt="2021-11-01T19:05:49.820" v="151"/>
          <ac:spMkLst>
            <pc:docMk/>
            <pc:sldMk cId="1517108464" sldId="284"/>
            <ac:spMk id="14" creationId="{4B652971-064F-4B32-A213-B326E652EBFA}"/>
          </ac:spMkLst>
        </pc:spChg>
        <pc:spChg chg="add del">
          <ac:chgData name="Bramhall, Beth A" userId="94ad96b6-d127-4a9f-bc8e-e88a31d0a5fa" providerId="ADAL" clId="{F83D01C0-DFE8-4C36-9BC2-285D08650632}" dt="2021-11-01T19:06:13.107" v="157" actId="26606"/>
          <ac:spMkLst>
            <pc:docMk/>
            <pc:sldMk cId="1517108464" sldId="284"/>
            <ac:spMk id="15" creationId="{5E433AC3-E189-483B-9E8C-DFD5D2A18641}"/>
          </ac:spMkLst>
        </pc:spChg>
        <pc:picChg chg="add mod ord">
          <ac:chgData name="Bramhall, Beth A" userId="94ad96b6-d127-4a9f-bc8e-e88a31d0a5fa" providerId="ADAL" clId="{F83D01C0-DFE8-4C36-9BC2-285D08650632}" dt="2021-11-01T19:07:23.075" v="163" actId="26606"/>
          <ac:picMkLst>
            <pc:docMk/>
            <pc:sldMk cId="1517108464" sldId="284"/>
            <ac:picMk id="4" creationId="{700B6CD3-0EB6-48C2-AC3C-7424058C0DDE}"/>
          </ac:picMkLst>
        </pc:picChg>
        <pc:picChg chg="add mod">
          <ac:chgData name="Bramhall, Beth A" userId="94ad96b6-d127-4a9f-bc8e-e88a31d0a5fa" providerId="ADAL" clId="{F83D01C0-DFE8-4C36-9BC2-285D08650632}" dt="2021-11-01T19:06:13.121" v="158" actId="26606"/>
          <ac:picMkLst>
            <pc:docMk/>
            <pc:sldMk cId="1517108464" sldId="284"/>
            <ac:picMk id="6" creationId="{FFCFE077-B7EB-4D45-9283-B13077779B2E}"/>
          </ac:picMkLst>
        </pc:picChg>
        <pc:picChg chg="add mod">
          <ac:chgData name="Bramhall, Beth A" userId="94ad96b6-d127-4a9f-bc8e-e88a31d0a5fa" providerId="ADAL" clId="{F83D01C0-DFE8-4C36-9BC2-285D08650632}" dt="2021-11-01T18:33:27.078" v="145" actId="14100"/>
          <ac:picMkLst>
            <pc:docMk/>
            <pc:sldMk cId="1517108464" sldId="284"/>
            <ac:picMk id="8" creationId="{F584B1D6-FF37-493F-938D-97EA6DAF35F4}"/>
          </ac:picMkLst>
        </pc:picChg>
        <pc:picChg chg="add del">
          <ac:chgData name="Bramhall, Beth A" userId="94ad96b6-d127-4a9f-bc8e-e88a31d0a5fa" providerId="ADAL" clId="{F83D01C0-DFE8-4C36-9BC2-285D08650632}" dt="2021-11-01T18:14:25.935" v="90" actId="26606"/>
          <ac:picMkLst>
            <pc:docMk/>
            <pc:sldMk cId="1517108464" sldId="284"/>
            <ac:picMk id="9" creationId="{08187575-5CB4-477B-AA47-020C6D2A786E}"/>
          </ac:picMkLst>
        </pc:picChg>
        <pc:picChg chg="add del">
          <ac:chgData name="Bramhall, Beth A" userId="94ad96b6-d127-4a9f-bc8e-e88a31d0a5fa" providerId="ADAL" clId="{F83D01C0-DFE8-4C36-9BC2-285D08650632}" dt="2021-11-01T18:14:25.935" v="90" actId="26606"/>
          <ac:picMkLst>
            <pc:docMk/>
            <pc:sldMk cId="1517108464" sldId="284"/>
            <ac:picMk id="11" creationId="{EE585F70-7C5D-424E-A182-39507AF48A0C}"/>
          </ac:picMkLst>
        </pc:picChg>
      </pc:sldChg>
      <pc:sldChg chg="new del">
        <pc:chgData name="Bramhall, Beth A" userId="94ad96b6-d127-4a9f-bc8e-e88a31d0a5fa" providerId="ADAL" clId="{F83D01C0-DFE8-4C36-9BC2-285D08650632}" dt="2021-11-01T18:13:09.648" v="3" actId="680"/>
        <pc:sldMkLst>
          <pc:docMk/>
          <pc:sldMk cId="2825573307" sldId="284"/>
        </pc:sldMkLst>
      </pc:sldChg>
      <pc:sldChg chg="addSp delSp modSp new del mod">
        <pc:chgData name="Bramhall, Beth A" userId="94ad96b6-d127-4a9f-bc8e-e88a31d0a5fa" providerId="ADAL" clId="{F83D01C0-DFE8-4C36-9BC2-285D08650632}" dt="2021-11-01T19:25:15.343" v="362" actId="2696"/>
        <pc:sldMkLst>
          <pc:docMk/>
          <pc:sldMk cId="2561439311" sldId="285"/>
        </pc:sldMkLst>
        <pc:spChg chg="mod">
          <ac:chgData name="Bramhall, Beth A" userId="94ad96b6-d127-4a9f-bc8e-e88a31d0a5fa" providerId="ADAL" clId="{F83D01C0-DFE8-4C36-9BC2-285D08650632}" dt="2021-11-01T19:07:26.653" v="164"/>
          <ac:spMkLst>
            <pc:docMk/>
            <pc:sldMk cId="2561439311" sldId="285"/>
            <ac:spMk id="2" creationId="{852BB6C6-4266-480C-9C98-68E7D07AC9C9}"/>
          </ac:spMkLst>
        </pc:spChg>
        <pc:spChg chg="mod">
          <ac:chgData name="Bramhall, Beth A" userId="94ad96b6-d127-4a9f-bc8e-e88a31d0a5fa" providerId="ADAL" clId="{F83D01C0-DFE8-4C36-9BC2-285D08650632}" dt="2021-11-01T19:07:26.653" v="164"/>
          <ac:spMkLst>
            <pc:docMk/>
            <pc:sldMk cId="2561439311" sldId="285"/>
            <ac:spMk id="3" creationId="{46104849-E250-40C3-84A5-EBD91932EEA8}"/>
          </ac:spMkLst>
        </pc:spChg>
        <pc:spChg chg="mod">
          <ac:chgData name="Bramhall, Beth A" userId="94ad96b6-d127-4a9f-bc8e-e88a31d0a5fa" providerId="ADAL" clId="{F83D01C0-DFE8-4C36-9BC2-285D08650632}" dt="2021-11-01T19:18:16.906" v="243" actId="20577"/>
          <ac:spMkLst>
            <pc:docMk/>
            <pc:sldMk cId="2561439311" sldId="285"/>
            <ac:spMk id="4" creationId="{00777CF6-80A7-4EB3-8EEA-1F2A77E97A65}"/>
          </ac:spMkLst>
        </pc:spChg>
        <pc:spChg chg="mod">
          <ac:chgData name="Bramhall, Beth A" userId="94ad96b6-d127-4a9f-bc8e-e88a31d0a5fa" providerId="ADAL" clId="{F83D01C0-DFE8-4C36-9BC2-285D08650632}" dt="2021-11-01T19:07:26.653" v="164"/>
          <ac:spMkLst>
            <pc:docMk/>
            <pc:sldMk cId="2561439311" sldId="285"/>
            <ac:spMk id="5" creationId="{F744590B-54F6-4475-8C53-63EFFF66CFD3}"/>
          </ac:spMkLst>
        </pc:spChg>
        <pc:spChg chg="mod">
          <ac:chgData name="Bramhall, Beth A" userId="94ad96b6-d127-4a9f-bc8e-e88a31d0a5fa" providerId="ADAL" clId="{F83D01C0-DFE8-4C36-9BC2-285D08650632}" dt="2021-11-01T19:11:50.874" v="202" actId="207"/>
          <ac:spMkLst>
            <pc:docMk/>
            <pc:sldMk cId="2561439311" sldId="285"/>
            <ac:spMk id="6" creationId="{D9E8AD17-786E-47E8-B4D8-CD635C234FB6}"/>
          </ac:spMkLst>
        </pc:spChg>
        <pc:picChg chg="add del mod">
          <ac:chgData name="Bramhall, Beth A" userId="94ad96b6-d127-4a9f-bc8e-e88a31d0a5fa" providerId="ADAL" clId="{F83D01C0-DFE8-4C36-9BC2-285D08650632}" dt="2021-11-01T19:09:40.571" v="173" actId="21"/>
          <ac:picMkLst>
            <pc:docMk/>
            <pc:sldMk cId="2561439311" sldId="285"/>
            <ac:picMk id="8" creationId="{41BB1E81-14A9-4C85-A2ED-38858C7D0FFF}"/>
          </ac:picMkLst>
        </pc:picChg>
      </pc:sldChg>
      <pc:sldChg chg="addSp delSp modSp new mod setBg modAnim setClrOvrMap delDesignElem modNotesTx">
        <pc:chgData name="Bramhall, Beth A" userId="94ad96b6-d127-4a9f-bc8e-e88a31d0a5fa" providerId="ADAL" clId="{F83D01C0-DFE8-4C36-9BC2-285D08650632}" dt="2021-11-19T19:13:20.674" v="24722"/>
        <pc:sldMkLst>
          <pc:docMk/>
          <pc:sldMk cId="1180409097" sldId="286"/>
        </pc:sldMkLst>
        <pc:spChg chg="mod">
          <ac:chgData name="Bramhall, Beth A" userId="94ad96b6-d127-4a9f-bc8e-e88a31d0a5fa" providerId="ADAL" clId="{F83D01C0-DFE8-4C36-9BC2-285D08650632}" dt="2021-11-04T17:56:00.126" v="5231" actId="20577"/>
          <ac:spMkLst>
            <pc:docMk/>
            <pc:sldMk cId="1180409097" sldId="286"/>
            <ac:spMk id="2" creationId="{A0C00335-1F9C-4EB1-B6AE-F19F1D91882B}"/>
          </ac:spMkLst>
        </pc:spChg>
        <pc:spChg chg="add del">
          <ac:chgData name="Bramhall, Beth A" userId="94ad96b6-d127-4a9f-bc8e-e88a31d0a5fa" providerId="ADAL" clId="{F83D01C0-DFE8-4C36-9BC2-285D08650632}" dt="2021-11-01T19:09:35.639" v="172" actId="26606"/>
          <ac:spMkLst>
            <pc:docMk/>
            <pc:sldMk cId="1180409097" sldId="286"/>
            <ac:spMk id="3" creationId="{7ABF6F3C-E4AB-49F2-80FA-7733CFBD65D1}"/>
          </ac:spMkLst>
        </pc:spChg>
        <pc:spChg chg="add mod">
          <ac:chgData name="Bramhall, Beth A" userId="94ad96b6-d127-4a9f-bc8e-e88a31d0a5fa" providerId="ADAL" clId="{F83D01C0-DFE8-4C36-9BC2-285D08650632}" dt="2021-11-04T17:56:45.709" v="5238" actId="1076"/>
          <ac:spMkLst>
            <pc:docMk/>
            <pc:sldMk cId="1180409097" sldId="286"/>
            <ac:spMk id="3" creationId="{C90B2ADF-3A02-4877-B758-0FEA77165DCD}"/>
          </ac:spMkLst>
        </pc:spChg>
        <pc:spChg chg="del mod">
          <ac:chgData name="Bramhall, Beth A" userId="94ad96b6-d127-4a9f-bc8e-e88a31d0a5fa" providerId="ADAL" clId="{F83D01C0-DFE8-4C36-9BC2-285D08650632}" dt="2021-11-01T19:15:25.953" v="209" actId="478"/>
          <ac:spMkLst>
            <pc:docMk/>
            <pc:sldMk cId="1180409097" sldId="286"/>
            <ac:spMk id="4" creationId="{A0A3AF9A-A727-4552-818D-FF3D754E85F9}"/>
          </ac:spMkLst>
        </pc:spChg>
        <pc:spChg chg="add del">
          <ac:chgData name="Bramhall, Beth A" userId="94ad96b6-d127-4a9f-bc8e-e88a31d0a5fa" providerId="ADAL" clId="{F83D01C0-DFE8-4C36-9BC2-285D08650632}" dt="2021-11-01T19:09:27.196" v="169" actId="26606"/>
          <ac:spMkLst>
            <pc:docMk/>
            <pc:sldMk cId="1180409097" sldId="286"/>
            <ac:spMk id="9" creationId="{2AEFFFF2-9EB4-4B6C-B9F8-2BA3EF89A21C}"/>
          </ac:spMkLst>
        </pc:spChg>
        <pc:spChg chg="add mod">
          <ac:chgData name="Bramhall, Beth A" userId="94ad96b6-d127-4a9f-bc8e-e88a31d0a5fa" providerId="ADAL" clId="{F83D01C0-DFE8-4C36-9BC2-285D08650632}" dt="2021-11-04T17:57:28.101" v="5247" actId="1037"/>
          <ac:spMkLst>
            <pc:docMk/>
            <pc:sldMk cId="1180409097" sldId="286"/>
            <ac:spMk id="9" creationId="{5362B2EF-D1B5-412C-8260-8B56AAD8B6B3}"/>
          </ac:spMkLst>
        </pc:spChg>
        <pc:spChg chg="add del">
          <ac:chgData name="Bramhall, Beth A" userId="94ad96b6-d127-4a9f-bc8e-e88a31d0a5fa" providerId="ADAL" clId="{F83D01C0-DFE8-4C36-9BC2-285D08650632}" dt="2021-11-01T19:09:27.196" v="169" actId="26606"/>
          <ac:spMkLst>
            <pc:docMk/>
            <pc:sldMk cId="1180409097" sldId="286"/>
            <ac:spMk id="11" creationId="{0D65299F-028F-4AFC-B46A-8DB33E20FE4A}"/>
          </ac:spMkLst>
        </pc:spChg>
        <pc:spChg chg="add del">
          <ac:chgData name="Bramhall, Beth A" userId="94ad96b6-d127-4a9f-bc8e-e88a31d0a5fa" providerId="ADAL" clId="{F83D01C0-DFE8-4C36-9BC2-285D08650632}" dt="2021-11-01T19:09:27.196" v="169" actId="26606"/>
          <ac:spMkLst>
            <pc:docMk/>
            <pc:sldMk cId="1180409097" sldId="286"/>
            <ac:spMk id="13" creationId="{BAC87F6E-526A-49B5-995D-42DB656594C9}"/>
          </ac:spMkLst>
        </pc:spChg>
        <pc:spChg chg="add del">
          <ac:chgData name="Bramhall, Beth A" userId="94ad96b6-d127-4a9f-bc8e-e88a31d0a5fa" providerId="ADAL" clId="{F83D01C0-DFE8-4C36-9BC2-285D08650632}" dt="2021-11-01T19:09:35.631" v="171" actId="26606"/>
          <ac:spMkLst>
            <pc:docMk/>
            <pc:sldMk cId="1180409097" sldId="286"/>
            <ac:spMk id="15" creationId="{FB403EBD-907E-4D59-98D4-A72CD1063C62}"/>
          </ac:spMkLst>
        </pc:spChg>
        <pc:spChg chg="add del">
          <ac:chgData name="Bramhall, Beth A" userId="94ad96b6-d127-4a9f-bc8e-e88a31d0a5fa" providerId="ADAL" clId="{F83D01C0-DFE8-4C36-9BC2-285D08650632}" dt="2021-11-01T19:16:13.674" v="221" actId="26606"/>
          <ac:spMkLst>
            <pc:docMk/>
            <pc:sldMk cId="1180409097" sldId="286"/>
            <ac:spMk id="17" creationId="{2AEFFFF2-9EB4-4B6C-B9F8-2BA3EF89A21C}"/>
          </ac:spMkLst>
        </pc:spChg>
        <pc:spChg chg="add del">
          <ac:chgData name="Bramhall, Beth A" userId="94ad96b6-d127-4a9f-bc8e-e88a31d0a5fa" providerId="ADAL" clId="{F83D01C0-DFE8-4C36-9BC2-285D08650632}" dt="2021-11-01T19:16:13.674" v="221" actId="26606"/>
          <ac:spMkLst>
            <pc:docMk/>
            <pc:sldMk cId="1180409097" sldId="286"/>
            <ac:spMk id="18" creationId="{0D65299F-028F-4AFC-B46A-8DB33E20FE4A}"/>
          </ac:spMkLst>
        </pc:spChg>
        <pc:spChg chg="add del">
          <ac:chgData name="Bramhall, Beth A" userId="94ad96b6-d127-4a9f-bc8e-e88a31d0a5fa" providerId="ADAL" clId="{F83D01C0-DFE8-4C36-9BC2-285D08650632}" dt="2021-11-01T19:16:13.674" v="221" actId="26606"/>
          <ac:spMkLst>
            <pc:docMk/>
            <pc:sldMk cId="1180409097" sldId="286"/>
            <ac:spMk id="19" creationId="{BAC87F6E-526A-49B5-995D-42DB656594C9}"/>
          </ac:spMkLst>
        </pc:spChg>
        <pc:spChg chg="add del">
          <ac:chgData name="Bramhall, Beth A" userId="94ad96b6-d127-4a9f-bc8e-e88a31d0a5fa" providerId="ADAL" clId="{F83D01C0-DFE8-4C36-9BC2-285D08650632}" dt="2021-11-04T19:04:34.401" v="7372"/>
          <ac:spMkLst>
            <pc:docMk/>
            <pc:sldMk cId="1180409097" sldId="286"/>
            <ac:spMk id="24" creationId="{E9F26AF7-9AC1-49A4-8F89-2C63E1C0A0BB}"/>
          </ac:spMkLst>
        </pc:spChg>
        <pc:picChg chg="add mod modCrop">
          <ac:chgData name="Bramhall, Beth A" userId="94ad96b6-d127-4a9f-bc8e-e88a31d0a5fa" providerId="ADAL" clId="{F83D01C0-DFE8-4C36-9BC2-285D08650632}" dt="2021-11-01T19:16:13.674" v="221" actId="26606"/>
          <ac:picMkLst>
            <pc:docMk/>
            <pc:sldMk cId="1180409097" sldId="286"/>
            <ac:picMk id="6" creationId="{6EA9DF7E-8D41-43CA-9140-7D51A542F9B3}"/>
          </ac:picMkLst>
        </pc:picChg>
        <pc:picChg chg="add mod modCrop">
          <ac:chgData name="Bramhall, Beth A" userId="94ad96b6-d127-4a9f-bc8e-e88a31d0a5fa" providerId="ADAL" clId="{F83D01C0-DFE8-4C36-9BC2-285D08650632}" dt="2021-11-01T19:16:28.704" v="223" actId="27614"/>
          <ac:picMkLst>
            <pc:docMk/>
            <pc:sldMk cId="1180409097" sldId="286"/>
            <ac:picMk id="12" creationId="{15142007-D5EB-4D0A-8FE4-1890A8CA29D1}"/>
          </ac:picMkLst>
        </pc:picChg>
        <pc:cxnChg chg="add mod">
          <ac:chgData name="Bramhall, Beth A" userId="94ad96b6-d127-4a9f-bc8e-e88a31d0a5fa" providerId="ADAL" clId="{F83D01C0-DFE8-4C36-9BC2-285D08650632}" dt="2021-11-01T19:17:32.393" v="238" actId="14100"/>
          <ac:cxnSpMkLst>
            <pc:docMk/>
            <pc:sldMk cId="1180409097" sldId="286"/>
            <ac:cxnSpMk id="8" creationId="{6561C51D-28EE-4865-9570-321E9DFC3752}"/>
          </ac:cxnSpMkLst>
        </pc:cxnChg>
        <pc:cxnChg chg="add mod">
          <ac:chgData name="Bramhall, Beth A" userId="94ad96b6-d127-4a9f-bc8e-e88a31d0a5fa" providerId="ADAL" clId="{F83D01C0-DFE8-4C36-9BC2-285D08650632}" dt="2021-11-01T19:17:47.149" v="242" actId="14100"/>
          <ac:cxnSpMkLst>
            <pc:docMk/>
            <pc:sldMk cId="1180409097" sldId="286"/>
            <ac:cxnSpMk id="23" creationId="{716D1458-44BC-48C4-92C7-B53FED744BCC}"/>
          </ac:cxnSpMkLst>
        </pc:cxnChg>
      </pc:sldChg>
      <pc:sldChg chg="addSp delSp modSp add mod ord delDesignElem modNotesTx">
        <pc:chgData name="Bramhall, Beth A" userId="94ad96b6-d127-4a9f-bc8e-e88a31d0a5fa" providerId="ADAL" clId="{F83D01C0-DFE8-4C36-9BC2-285D08650632}" dt="2021-11-04T19:04:34.401" v="7372"/>
        <pc:sldMkLst>
          <pc:docMk/>
          <pc:sldMk cId="1229609429" sldId="287"/>
        </pc:sldMkLst>
        <pc:spChg chg="mod">
          <ac:chgData name="Bramhall, Beth A" userId="94ad96b6-d127-4a9f-bc8e-e88a31d0a5fa" providerId="ADAL" clId="{F83D01C0-DFE8-4C36-9BC2-285D08650632}" dt="2021-11-04T17:08:07.362" v="3297" actId="403"/>
          <ac:spMkLst>
            <pc:docMk/>
            <pc:sldMk cId="1229609429" sldId="287"/>
            <ac:spMk id="2" creationId="{A0C00335-1F9C-4EB1-B6AE-F19F1D91882B}"/>
          </ac:spMkLst>
        </pc:spChg>
        <pc:spChg chg="add mod">
          <ac:chgData name="Bramhall, Beth A" userId="94ad96b6-d127-4a9f-bc8e-e88a31d0a5fa" providerId="ADAL" clId="{F83D01C0-DFE8-4C36-9BC2-285D08650632}" dt="2021-11-04T17:15:39.039" v="3735" actId="1038"/>
          <ac:spMkLst>
            <pc:docMk/>
            <pc:sldMk cId="1229609429" sldId="287"/>
            <ac:spMk id="3" creationId="{C0DBABAE-F6FE-4477-87DC-CBA2F28FDD96}"/>
          </ac:spMkLst>
        </pc:spChg>
        <pc:spChg chg="add del mod">
          <ac:chgData name="Bramhall, Beth A" userId="94ad96b6-d127-4a9f-bc8e-e88a31d0a5fa" providerId="ADAL" clId="{F83D01C0-DFE8-4C36-9BC2-285D08650632}" dt="2021-11-04T17:15:30.314" v="3731" actId="1076"/>
          <ac:spMkLst>
            <pc:docMk/>
            <pc:sldMk cId="1229609429" sldId="287"/>
            <ac:spMk id="11" creationId="{45E2B587-EE66-4B4F-9A1B-F110843C1991}"/>
          </ac:spMkLst>
        </pc:spChg>
        <pc:spChg chg="add del">
          <ac:chgData name="Bramhall, Beth A" userId="94ad96b6-d127-4a9f-bc8e-e88a31d0a5fa" providerId="ADAL" clId="{F83D01C0-DFE8-4C36-9BC2-285D08650632}" dt="2021-11-04T19:04:34.401" v="7372"/>
          <ac:spMkLst>
            <pc:docMk/>
            <pc:sldMk cId="1229609429" sldId="287"/>
            <ac:spMk id="24" creationId="{E9F26AF7-9AC1-49A4-8F89-2C63E1C0A0BB}"/>
          </ac:spMkLst>
        </pc:spChg>
        <pc:picChg chg="add mod modCrop">
          <ac:chgData name="Bramhall, Beth A" userId="94ad96b6-d127-4a9f-bc8e-e88a31d0a5fa" providerId="ADAL" clId="{F83D01C0-DFE8-4C36-9BC2-285D08650632}" dt="2021-11-04T17:13:26.300" v="3667" actId="1076"/>
          <ac:picMkLst>
            <pc:docMk/>
            <pc:sldMk cId="1229609429" sldId="287"/>
            <ac:picMk id="4" creationId="{1F93CF15-F0AA-455B-92AC-39DAE989FA24}"/>
          </ac:picMkLst>
        </pc:picChg>
        <pc:picChg chg="del">
          <ac:chgData name="Bramhall, Beth A" userId="94ad96b6-d127-4a9f-bc8e-e88a31d0a5fa" providerId="ADAL" clId="{F83D01C0-DFE8-4C36-9BC2-285D08650632}" dt="2021-11-01T19:20:00.191" v="273" actId="478"/>
          <ac:picMkLst>
            <pc:docMk/>
            <pc:sldMk cId="1229609429" sldId="287"/>
            <ac:picMk id="6" creationId="{6EA9DF7E-8D41-43CA-9140-7D51A542F9B3}"/>
          </ac:picMkLst>
        </pc:picChg>
        <pc:picChg chg="add mod modCrop">
          <ac:chgData name="Bramhall, Beth A" userId="94ad96b6-d127-4a9f-bc8e-e88a31d0a5fa" providerId="ADAL" clId="{F83D01C0-DFE8-4C36-9BC2-285D08650632}" dt="2021-11-04T17:13:34.558" v="3670" actId="1076"/>
          <ac:picMkLst>
            <pc:docMk/>
            <pc:sldMk cId="1229609429" sldId="287"/>
            <ac:picMk id="7" creationId="{DB7BD38B-60AC-4081-A39F-4AD3D0F8DD7F}"/>
          </ac:picMkLst>
        </pc:picChg>
        <pc:picChg chg="del mod">
          <ac:chgData name="Bramhall, Beth A" userId="94ad96b6-d127-4a9f-bc8e-e88a31d0a5fa" providerId="ADAL" clId="{F83D01C0-DFE8-4C36-9BC2-285D08650632}" dt="2021-11-01T19:19:26.775" v="263" actId="478"/>
          <ac:picMkLst>
            <pc:docMk/>
            <pc:sldMk cId="1229609429" sldId="287"/>
            <ac:picMk id="12" creationId="{15142007-D5EB-4D0A-8FE4-1890A8CA29D1}"/>
          </ac:picMkLst>
        </pc:picChg>
        <pc:cxnChg chg="del">
          <ac:chgData name="Bramhall, Beth A" userId="94ad96b6-d127-4a9f-bc8e-e88a31d0a5fa" providerId="ADAL" clId="{F83D01C0-DFE8-4C36-9BC2-285D08650632}" dt="2021-11-01T19:22:33.687" v="279" actId="478"/>
          <ac:cxnSpMkLst>
            <pc:docMk/>
            <pc:sldMk cId="1229609429" sldId="287"/>
            <ac:cxnSpMk id="8" creationId="{6561C51D-28EE-4865-9570-321E9DFC3752}"/>
          </ac:cxnSpMkLst>
        </pc:cxnChg>
        <pc:cxnChg chg="add mod">
          <ac:chgData name="Bramhall, Beth A" userId="94ad96b6-d127-4a9f-bc8e-e88a31d0a5fa" providerId="ADAL" clId="{F83D01C0-DFE8-4C36-9BC2-285D08650632}" dt="2021-11-01T19:23:05.035" v="296" actId="14100"/>
          <ac:cxnSpMkLst>
            <pc:docMk/>
            <pc:sldMk cId="1229609429" sldId="287"/>
            <ac:cxnSpMk id="10" creationId="{08097BF9-0F9F-4FA3-B388-786AAB09FB98}"/>
          </ac:cxnSpMkLst>
        </pc:cxnChg>
        <pc:cxnChg chg="add mod">
          <ac:chgData name="Bramhall, Beth A" userId="94ad96b6-d127-4a9f-bc8e-e88a31d0a5fa" providerId="ADAL" clId="{F83D01C0-DFE8-4C36-9BC2-285D08650632}" dt="2021-11-01T19:23:25.961" v="322" actId="1037"/>
          <ac:cxnSpMkLst>
            <pc:docMk/>
            <pc:sldMk cId="1229609429" sldId="287"/>
            <ac:cxnSpMk id="15" creationId="{B4088FDE-4A8D-4B0D-9BA4-F3C60F8EF3A3}"/>
          </ac:cxnSpMkLst>
        </pc:cxnChg>
        <pc:cxnChg chg="add mod">
          <ac:chgData name="Bramhall, Beth A" userId="94ad96b6-d127-4a9f-bc8e-e88a31d0a5fa" providerId="ADAL" clId="{F83D01C0-DFE8-4C36-9BC2-285D08650632}" dt="2021-11-01T19:23:50.775" v="327" actId="1076"/>
          <ac:cxnSpMkLst>
            <pc:docMk/>
            <pc:sldMk cId="1229609429" sldId="287"/>
            <ac:cxnSpMk id="17" creationId="{17FF5C17-433E-4C76-BA6C-077B7D14F6A6}"/>
          </ac:cxnSpMkLst>
        </pc:cxnChg>
        <pc:cxnChg chg="add mod">
          <ac:chgData name="Bramhall, Beth A" userId="94ad96b6-d127-4a9f-bc8e-e88a31d0a5fa" providerId="ADAL" clId="{F83D01C0-DFE8-4C36-9BC2-285D08650632}" dt="2021-11-01T19:24:08.360" v="337" actId="1036"/>
          <ac:cxnSpMkLst>
            <pc:docMk/>
            <pc:sldMk cId="1229609429" sldId="287"/>
            <ac:cxnSpMk id="20" creationId="{1DEFD2B4-C125-4AE0-AF95-0628D9A1DC8E}"/>
          </ac:cxnSpMkLst>
        </pc:cxnChg>
        <pc:cxnChg chg="del">
          <ac:chgData name="Bramhall, Beth A" userId="94ad96b6-d127-4a9f-bc8e-e88a31d0a5fa" providerId="ADAL" clId="{F83D01C0-DFE8-4C36-9BC2-285D08650632}" dt="2021-11-01T19:22:36.232" v="280" actId="478"/>
          <ac:cxnSpMkLst>
            <pc:docMk/>
            <pc:sldMk cId="1229609429" sldId="287"/>
            <ac:cxnSpMk id="23" creationId="{716D1458-44BC-48C4-92C7-B53FED744BCC}"/>
          </ac:cxnSpMkLst>
        </pc:cxnChg>
      </pc:sldChg>
      <pc:sldChg chg="addSp delSp modSp add mod delDesignElem modNotesTx">
        <pc:chgData name="Bramhall, Beth A" userId="94ad96b6-d127-4a9f-bc8e-e88a31d0a5fa" providerId="ADAL" clId="{F83D01C0-DFE8-4C36-9BC2-285D08650632}" dt="2021-11-04T19:04:34.401" v="7372"/>
        <pc:sldMkLst>
          <pc:docMk/>
          <pc:sldMk cId="3709034366" sldId="288"/>
        </pc:sldMkLst>
        <pc:spChg chg="mod">
          <ac:chgData name="Bramhall, Beth A" userId="94ad96b6-d127-4a9f-bc8e-e88a31d0a5fa" providerId="ADAL" clId="{F83D01C0-DFE8-4C36-9BC2-285D08650632}" dt="2021-11-04T17:23:51.723" v="4008" actId="20577"/>
          <ac:spMkLst>
            <pc:docMk/>
            <pc:sldMk cId="3709034366" sldId="288"/>
            <ac:spMk id="2" creationId="{A0C00335-1F9C-4EB1-B6AE-F19F1D91882B}"/>
          </ac:spMkLst>
        </pc:spChg>
        <pc:spChg chg="mod">
          <ac:chgData name="Bramhall, Beth A" userId="94ad96b6-d127-4a9f-bc8e-e88a31d0a5fa" providerId="ADAL" clId="{F83D01C0-DFE8-4C36-9BC2-285D08650632}" dt="2021-11-04T17:51:31.256" v="5097" actId="403"/>
          <ac:spMkLst>
            <pc:docMk/>
            <pc:sldMk cId="3709034366" sldId="288"/>
            <ac:spMk id="3" creationId="{C0DBABAE-F6FE-4477-87DC-CBA2F28FDD96}"/>
          </ac:spMkLst>
        </pc:spChg>
        <pc:spChg chg="add mod">
          <ac:chgData name="Bramhall, Beth A" userId="94ad96b6-d127-4a9f-bc8e-e88a31d0a5fa" providerId="ADAL" clId="{F83D01C0-DFE8-4C36-9BC2-285D08650632}" dt="2021-11-04T17:47:39.325" v="4978" actId="14100"/>
          <ac:spMkLst>
            <pc:docMk/>
            <pc:sldMk cId="3709034366" sldId="288"/>
            <ac:spMk id="5" creationId="{9244ABE6-2E36-4A66-933A-9199EB381115}"/>
          </ac:spMkLst>
        </pc:spChg>
        <pc:spChg chg="del mod">
          <ac:chgData name="Bramhall, Beth A" userId="94ad96b6-d127-4a9f-bc8e-e88a31d0a5fa" providerId="ADAL" clId="{F83D01C0-DFE8-4C36-9BC2-285D08650632}" dt="2021-11-04T17:42:51.991" v="4939" actId="478"/>
          <ac:spMkLst>
            <pc:docMk/>
            <pc:sldMk cId="3709034366" sldId="288"/>
            <ac:spMk id="11" creationId="{45E2B587-EE66-4B4F-9A1B-F110843C1991}"/>
          </ac:spMkLst>
        </pc:spChg>
        <pc:spChg chg="add del">
          <ac:chgData name="Bramhall, Beth A" userId="94ad96b6-d127-4a9f-bc8e-e88a31d0a5fa" providerId="ADAL" clId="{F83D01C0-DFE8-4C36-9BC2-285D08650632}" dt="2021-11-04T19:04:34.401" v="7372"/>
          <ac:spMkLst>
            <pc:docMk/>
            <pc:sldMk cId="3709034366" sldId="288"/>
            <ac:spMk id="24" creationId="{E9F26AF7-9AC1-49A4-8F89-2C63E1C0A0BB}"/>
          </ac:spMkLst>
        </pc:spChg>
        <pc:spChg chg="add mod">
          <ac:chgData name="Bramhall, Beth A" userId="94ad96b6-d127-4a9f-bc8e-e88a31d0a5fa" providerId="ADAL" clId="{F83D01C0-DFE8-4C36-9BC2-285D08650632}" dt="2021-11-04T17:48:37.809" v="5002" actId="1076"/>
          <ac:spMkLst>
            <pc:docMk/>
            <pc:sldMk cId="3709034366" sldId="288"/>
            <ac:spMk id="25" creationId="{D027CD0C-8CD3-4122-9992-A9B1AB87BBE0}"/>
          </ac:spMkLst>
        </pc:spChg>
        <pc:spChg chg="add mod">
          <ac:chgData name="Bramhall, Beth A" userId="94ad96b6-d127-4a9f-bc8e-e88a31d0a5fa" providerId="ADAL" clId="{F83D01C0-DFE8-4C36-9BC2-285D08650632}" dt="2021-11-04T17:49:14.441" v="5017" actId="1076"/>
          <ac:spMkLst>
            <pc:docMk/>
            <pc:sldMk cId="3709034366" sldId="288"/>
            <ac:spMk id="27" creationId="{5A00F679-3D72-4E89-AE93-7AF5F3D9C6F4}"/>
          </ac:spMkLst>
        </pc:spChg>
        <pc:spChg chg="add mod">
          <ac:chgData name="Bramhall, Beth A" userId="94ad96b6-d127-4a9f-bc8e-e88a31d0a5fa" providerId="ADAL" clId="{F83D01C0-DFE8-4C36-9BC2-285D08650632}" dt="2021-11-04T17:49:32.977" v="5031" actId="14100"/>
          <ac:spMkLst>
            <pc:docMk/>
            <pc:sldMk cId="3709034366" sldId="288"/>
            <ac:spMk id="28" creationId="{3F884739-4206-4B29-8791-B954067B941B}"/>
          </ac:spMkLst>
        </pc:spChg>
        <pc:picChg chg="mod">
          <ac:chgData name="Bramhall, Beth A" userId="94ad96b6-d127-4a9f-bc8e-e88a31d0a5fa" providerId="ADAL" clId="{F83D01C0-DFE8-4C36-9BC2-285D08650632}" dt="2021-11-04T17:44:27.935" v="4955" actId="1076"/>
          <ac:picMkLst>
            <pc:docMk/>
            <pc:sldMk cId="3709034366" sldId="288"/>
            <ac:picMk id="4" creationId="{1F93CF15-F0AA-455B-92AC-39DAE989FA24}"/>
          </ac:picMkLst>
        </pc:picChg>
        <pc:picChg chg="del mod modCrop">
          <ac:chgData name="Bramhall, Beth A" userId="94ad96b6-d127-4a9f-bc8e-e88a31d0a5fa" providerId="ADAL" clId="{F83D01C0-DFE8-4C36-9BC2-285D08650632}" dt="2021-11-04T17:42:48.345" v="4938" actId="478"/>
          <ac:picMkLst>
            <pc:docMk/>
            <pc:sldMk cId="3709034366" sldId="288"/>
            <ac:picMk id="7" creationId="{DB7BD38B-60AC-4081-A39F-4AD3D0F8DD7F}"/>
          </ac:picMkLst>
        </pc:picChg>
        <pc:cxnChg chg="add mod">
          <ac:chgData name="Bramhall, Beth A" userId="94ad96b6-d127-4a9f-bc8e-e88a31d0a5fa" providerId="ADAL" clId="{F83D01C0-DFE8-4C36-9BC2-285D08650632}" dt="2021-11-04T17:47:36.285" v="4977" actId="14100"/>
          <ac:cxnSpMkLst>
            <pc:docMk/>
            <pc:sldMk cId="3709034366" sldId="288"/>
            <ac:cxnSpMk id="8" creationId="{CC71415F-4CB0-40A0-B81D-40DB6280ADB8}"/>
          </ac:cxnSpMkLst>
        </pc:cxnChg>
        <pc:cxnChg chg="del mod">
          <ac:chgData name="Bramhall, Beth A" userId="94ad96b6-d127-4a9f-bc8e-e88a31d0a5fa" providerId="ADAL" clId="{F83D01C0-DFE8-4C36-9BC2-285D08650632}" dt="2021-11-04T17:49:54.843" v="5034" actId="478"/>
          <ac:cxnSpMkLst>
            <pc:docMk/>
            <pc:sldMk cId="3709034366" sldId="288"/>
            <ac:cxnSpMk id="10" creationId="{08097BF9-0F9F-4FA3-B388-786AAB09FB98}"/>
          </ac:cxnSpMkLst>
        </pc:cxnChg>
        <pc:cxnChg chg="mod">
          <ac:chgData name="Bramhall, Beth A" userId="94ad96b6-d127-4a9f-bc8e-e88a31d0a5fa" providerId="ADAL" clId="{F83D01C0-DFE8-4C36-9BC2-285D08650632}" dt="2021-11-04T17:48:45.838" v="5004" actId="14100"/>
          <ac:cxnSpMkLst>
            <pc:docMk/>
            <pc:sldMk cId="3709034366" sldId="288"/>
            <ac:cxnSpMk id="15" creationId="{B4088FDE-4A8D-4B0D-9BA4-F3C60F8EF3A3}"/>
          </ac:cxnSpMkLst>
        </pc:cxnChg>
        <pc:cxnChg chg="add mod">
          <ac:chgData name="Bramhall, Beth A" userId="94ad96b6-d127-4a9f-bc8e-e88a31d0a5fa" providerId="ADAL" clId="{F83D01C0-DFE8-4C36-9BC2-285D08650632}" dt="2021-11-04T17:47:30.683" v="4976" actId="14100"/>
          <ac:cxnSpMkLst>
            <pc:docMk/>
            <pc:sldMk cId="3709034366" sldId="288"/>
            <ac:cxnSpMk id="16" creationId="{1E7DC8CB-3ABE-47B1-8DA5-D316F913E69B}"/>
          </ac:cxnSpMkLst>
        </pc:cxnChg>
        <pc:cxnChg chg="del mod">
          <ac:chgData name="Bramhall, Beth A" userId="94ad96b6-d127-4a9f-bc8e-e88a31d0a5fa" providerId="ADAL" clId="{F83D01C0-DFE8-4C36-9BC2-285D08650632}" dt="2021-11-04T17:43:02.291" v="4942" actId="478"/>
          <ac:cxnSpMkLst>
            <pc:docMk/>
            <pc:sldMk cId="3709034366" sldId="288"/>
            <ac:cxnSpMk id="17" creationId="{17FF5C17-433E-4C76-BA6C-077B7D14F6A6}"/>
          </ac:cxnSpMkLst>
        </pc:cxnChg>
        <pc:cxnChg chg="del mod">
          <ac:chgData name="Bramhall, Beth A" userId="94ad96b6-d127-4a9f-bc8e-e88a31d0a5fa" providerId="ADAL" clId="{F83D01C0-DFE8-4C36-9BC2-285D08650632}" dt="2021-11-04T17:43:01.258" v="4941" actId="478"/>
          <ac:cxnSpMkLst>
            <pc:docMk/>
            <pc:sldMk cId="3709034366" sldId="288"/>
            <ac:cxnSpMk id="20" creationId="{1DEFD2B4-C125-4AE0-AF95-0628D9A1DC8E}"/>
          </ac:cxnSpMkLst>
        </pc:cxnChg>
      </pc:sldChg>
      <pc:sldChg chg="add del">
        <pc:chgData name="Bramhall, Beth A" userId="94ad96b6-d127-4a9f-bc8e-e88a31d0a5fa" providerId="ADAL" clId="{F83D01C0-DFE8-4C36-9BC2-285D08650632}" dt="2021-11-04T17:55:36.939" v="5200" actId="2696"/>
        <pc:sldMkLst>
          <pc:docMk/>
          <pc:sldMk cId="764346350" sldId="289"/>
        </pc:sldMkLst>
      </pc:sldChg>
      <pc:sldChg chg="add del">
        <pc:chgData name="Bramhall, Beth A" userId="94ad96b6-d127-4a9f-bc8e-e88a31d0a5fa" providerId="ADAL" clId="{F83D01C0-DFE8-4C36-9BC2-285D08650632}" dt="2021-11-04T17:55:44.945" v="5201" actId="2696"/>
        <pc:sldMkLst>
          <pc:docMk/>
          <pc:sldMk cId="2478586655" sldId="290"/>
        </pc:sldMkLst>
      </pc:sldChg>
      <pc:sldChg chg="addSp delSp modSp add mod delDesignElem modNotesTx">
        <pc:chgData name="Bramhall, Beth A" userId="94ad96b6-d127-4a9f-bc8e-e88a31d0a5fa" providerId="ADAL" clId="{F83D01C0-DFE8-4C36-9BC2-285D08650632}" dt="2021-11-04T19:04:34.401" v="7372"/>
        <pc:sldMkLst>
          <pc:docMk/>
          <pc:sldMk cId="1379445744" sldId="291"/>
        </pc:sldMkLst>
        <pc:spChg chg="mod">
          <ac:chgData name="Bramhall, Beth A" userId="94ad96b6-d127-4a9f-bc8e-e88a31d0a5fa" providerId="ADAL" clId="{F83D01C0-DFE8-4C36-9BC2-285D08650632}" dt="2021-11-04T17:52:29.714" v="5120" actId="20577"/>
          <ac:spMkLst>
            <pc:docMk/>
            <pc:sldMk cId="1379445744" sldId="291"/>
            <ac:spMk id="3" creationId="{C0DBABAE-F6FE-4477-87DC-CBA2F28FDD96}"/>
          </ac:spMkLst>
        </pc:spChg>
        <pc:spChg chg="mod">
          <ac:chgData name="Bramhall, Beth A" userId="94ad96b6-d127-4a9f-bc8e-e88a31d0a5fa" providerId="ADAL" clId="{F83D01C0-DFE8-4C36-9BC2-285D08650632}" dt="2021-11-04T17:53:16.947" v="5123" actId="14100"/>
          <ac:spMkLst>
            <pc:docMk/>
            <pc:sldMk cId="1379445744" sldId="291"/>
            <ac:spMk id="5" creationId="{9244ABE6-2E36-4A66-933A-9199EB381115}"/>
          </ac:spMkLst>
        </pc:spChg>
        <pc:spChg chg="add del">
          <ac:chgData name="Bramhall, Beth A" userId="94ad96b6-d127-4a9f-bc8e-e88a31d0a5fa" providerId="ADAL" clId="{F83D01C0-DFE8-4C36-9BC2-285D08650632}" dt="2021-11-04T19:04:34.401" v="7372"/>
          <ac:spMkLst>
            <pc:docMk/>
            <pc:sldMk cId="1379445744" sldId="291"/>
            <ac:spMk id="24" creationId="{E9F26AF7-9AC1-49A4-8F89-2C63E1C0A0BB}"/>
          </ac:spMkLst>
        </pc:spChg>
        <pc:spChg chg="mod">
          <ac:chgData name="Bramhall, Beth A" userId="94ad96b6-d127-4a9f-bc8e-e88a31d0a5fa" providerId="ADAL" clId="{F83D01C0-DFE8-4C36-9BC2-285D08650632}" dt="2021-11-04T17:53:54.167" v="5129" actId="1076"/>
          <ac:spMkLst>
            <pc:docMk/>
            <pc:sldMk cId="1379445744" sldId="291"/>
            <ac:spMk id="25" creationId="{D027CD0C-8CD3-4122-9992-A9B1AB87BBE0}"/>
          </ac:spMkLst>
        </pc:spChg>
        <pc:picChg chg="mod">
          <ac:chgData name="Bramhall, Beth A" userId="94ad96b6-d127-4a9f-bc8e-e88a31d0a5fa" providerId="ADAL" clId="{F83D01C0-DFE8-4C36-9BC2-285D08650632}" dt="2021-11-04T17:52:47.537" v="5121" actId="14826"/>
          <ac:picMkLst>
            <pc:docMk/>
            <pc:sldMk cId="1379445744" sldId="291"/>
            <ac:picMk id="4" creationId="{1F93CF15-F0AA-455B-92AC-39DAE989FA24}"/>
          </ac:picMkLst>
        </pc:picChg>
        <pc:cxnChg chg="mod">
          <ac:chgData name="Bramhall, Beth A" userId="94ad96b6-d127-4a9f-bc8e-e88a31d0a5fa" providerId="ADAL" clId="{F83D01C0-DFE8-4C36-9BC2-285D08650632}" dt="2021-11-04T18:22:49.215" v="6558" actId="1076"/>
          <ac:cxnSpMkLst>
            <pc:docMk/>
            <pc:sldMk cId="1379445744" sldId="291"/>
            <ac:cxnSpMk id="8" creationId="{CC71415F-4CB0-40A0-B81D-40DB6280ADB8}"/>
          </ac:cxnSpMkLst>
        </pc:cxnChg>
        <pc:cxnChg chg="del">
          <ac:chgData name="Bramhall, Beth A" userId="94ad96b6-d127-4a9f-bc8e-e88a31d0a5fa" providerId="ADAL" clId="{F83D01C0-DFE8-4C36-9BC2-285D08650632}" dt="2021-11-04T17:53:49.285" v="5128" actId="478"/>
          <ac:cxnSpMkLst>
            <pc:docMk/>
            <pc:sldMk cId="1379445744" sldId="291"/>
            <ac:cxnSpMk id="15" creationId="{B4088FDE-4A8D-4B0D-9BA4-F3C60F8EF3A3}"/>
          </ac:cxnSpMkLst>
        </pc:cxnChg>
        <pc:cxnChg chg="mod">
          <ac:chgData name="Bramhall, Beth A" userId="94ad96b6-d127-4a9f-bc8e-e88a31d0a5fa" providerId="ADAL" clId="{F83D01C0-DFE8-4C36-9BC2-285D08650632}" dt="2021-11-04T17:53:40.903" v="5127" actId="14100"/>
          <ac:cxnSpMkLst>
            <pc:docMk/>
            <pc:sldMk cId="1379445744" sldId="291"/>
            <ac:cxnSpMk id="16" creationId="{1E7DC8CB-3ABE-47B1-8DA5-D316F913E69B}"/>
          </ac:cxnSpMkLst>
        </pc:cxnChg>
      </pc:sldChg>
      <pc:sldChg chg="addSp delSp modSp add mod delDesignElem modNotesTx">
        <pc:chgData name="Bramhall, Beth A" userId="94ad96b6-d127-4a9f-bc8e-e88a31d0a5fa" providerId="ADAL" clId="{F83D01C0-DFE8-4C36-9BC2-285D08650632}" dt="2021-11-04T19:04:34.401" v="7372"/>
        <pc:sldMkLst>
          <pc:docMk/>
          <pc:sldMk cId="4097114054" sldId="292"/>
        </pc:sldMkLst>
        <pc:spChg chg="mod">
          <ac:chgData name="Bramhall, Beth A" userId="94ad96b6-d127-4a9f-bc8e-e88a31d0a5fa" providerId="ADAL" clId="{F83D01C0-DFE8-4C36-9BC2-285D08650632}" dt="2021-11-04T18:16:55.174" v="6175" actId="20577"/>
          <ac:spMkLst>
            <pc:docMk/>
            <pc:sldMk cId="4097114054" sldId="292"/>
            <ac:spMk id="2" creationId="{A0C00335-1F9C-4EB1-B6AE-F19F1D91882B}"/>
          </ac:spMkLst>
        </pc:spChg>
        <pc:spChg chg="mod">
          <ac:chgData name="Bramhall, Beth A" userId="94ad96b6-d127-4a9f-bc8e-e88a31d0a5fa" providerId="ADAL" clId="{F83D01C0-DFE8-4C36-9BC2-285D08650632}" dt="2021-11-04T18:12:35.408" v="5574" actId="21"/>
          <ac:spMkLst>
            <pc:docMk/>
            <pc:sldMk cId="4097114054" sldId="292"/>
            <ac:spMk id="3" creationId="{C0DBABAE-F6FE-4477-87DC-CBA2F28FDD96}"/>
          </ac:spMkLst>
        </pc:spChg>
        <pc:spChg chg="add del">
          <ac:chgData name="Bramhall, Beth A" userId="94ad96b6-d127-4a9f-bc8e-e88a31d0a5fa" providerId="ADAL" clId="{F83D01C0-DFE8-4C36-9BC2-285D08650632}" dt="2021-11-04T19:04:34.401" v="7372"/>
          <ac:spMkLst>
            <pc:docMk/>
            <pc:sldMk cId="4097114054" sldId="292"/>
            <ac:spMk id="24" creationId="{E9F26AF7-9AC1-49A4-8F89-2C63E1C0A0BB}"/>
          </ac:spMkLst>
        </pc:spChg>
        <pc:picChg chg="mod">
          <ac:chgData name="Bramhall, Beth A" userId="94ad96b6-d127-4a9f-bc8e-e88a31d0a5fa" providerId="ADAL" clId="{F83D01C0-DFE8-4C36-9BC2-285D08650632}" dt="2021-11-04T18:12:14.917" v="5557" actId="688"/>
          <ac:picMkLst>
            <pc:docMk/>
            <pc:sldMk cId="4097114054" sldId="292"/>
            <ac:picMk id="4" creationId="{1F93CF15-F0AA-455B-92AC-39DAE989FA24}"/>
          </ac:picMkLst>
        </pc:picChg>
      </pc:sldChg>
      <pc:sldChg chg="modSp add mod modAnim modNotesTx">
        <pc:chgData name="Bramhall, Beth A" userId="94ad96b6-d127-4a9f-bc8e-e88a31d0a5fa" providerId="ADAL" clId="{F83D01C0-DFE8-4C36-9BC2-285D08650632}" dt="2021-11-04T19:33:21.817" v="8209"/>
        <pc:sldMkLst>
          <pc:docMk/>
          <pc:sldMk cId="297582220" sldId="293"/>
        </pc:sldMkLst>
        <pc:spChg chg="mod">
          <ac:chgData name="Bramhall, Beth A" userId="94ad96b6-d127-4a9f-bc8e-e88a31d0a5fa" providerId="ADAL" clId="{F83D01C0-DFE8-4C36-9BC2-285D08650632}" dt="2021-11-04T19:29:11.603" v="7968" actId="14100"/>
          <ac:spMkLst>
            <pc:docMk/>
            <pc:sldMk cId="297582220" sldId="293"/>
            <ac:spMk id="2" creationId="{924FD676-B3C1-4CAB-B074-20CEBE92659B}"/>
          </ac:spMkLst>
        </pc:spChg>
        <pc:spChg chg="mod">
          <ac:chgData name="Bramhall, Beth A" userId="94ad96b6-d127-4a9f-bc8e-e88a31d0a5fa" providerId="ADAL" clId="{F83D01C0-DFE8-4C36-9BC2-285D08650632}" dt="2021-11-04T19:24:26.518" v="7661" actId="20577"/>
          <ac:spMkLst>
            <pc:docMk/>
            <pc:sldMk cId="297582220" sldId="293"/>
            <ac:spMk id="224" creationId="{00000000-0000-0000-0000-000000000000}"/>
          </ac:spMkLst>
        </pc:spChg>
        <pc:spChg chg="mod">
          <ac:chgData name="Bramhall, Beth A" userId="94ad96b6-d127-4a9f-bc8e-e88a31d0a5fa" providerId="ADAL" clId="{F83D01C0-DFE8-4C36-9BC2-285D08650632}" dt="2021-11-04T19:27:28.852" v="7750" actId="20577"/>
          <ac:spMkLst>
            <pc:docMk/>
            <pc:sldMk cId="297582220" sldId="293"/>
            <ac:spMk id="229" creationId="{9D89FAFD-B09B-414C-834B-3D7E553A18AD}"/>
          </ac:spMkLst>
        </pc:spChg>
      </pc:sldChg>
      <pc:sldChg chg="modSp add mod modAnim modNotesTx">
        <pc:chgData name="Bramhall, Beth A" userId="94ad96b6-d127-4a9f-bc8e-e88a31d0a5fa" providerId="ADAL" clId="{F83D01C0-DFE8-4C36-9BC2-285D08650632}" dt="2021-11-04T19:34:23.972" v="8299" actId="20577"/>
        <pc:sldMkLst>
          <pc:docMk/>
          <pc:sldMk cId="343849918" sldId="294"/>
        </pc:sldMkLst>
        <pc:spChg chg="mod">
          <ac:chgData name="Bramhall, Beth A" userId="94ad96b6-d127-4a9f-bc8e-e88a31d0a5fa" providerId="ADAL" clId="{F83D01C0-DFE8-4C36-9BC2-285D08650632}" dt="2021-11-04T19:32:56.732" v="8198" actId="14100"/>
          <ac:spMkLst>
            <pc:docMk/>
            <pc:sldMk cId="343849918" sldId="294"/>
            <ac:spMk id="2" creationId="{924FD676-B3C1-4CAB-B074-20CEBE92659B}"/>
          </ac:spMkLst>
        </pc:spChg>
        <pc:spChg chg="mod">
          <ac:chgData name="Bramhall, Beth A" userId="94ad96b6-d127-4a9f-bc8e-e88a31d0a5fa" providerId="ADAL" clId="{F83D01C0-DFE8-4C36-9BC2-285D08650632}" dt="2021-11-04T19:33:37.179" v="8219" actId="20577"/>
          <ac:spMkLst>
            <pc:docMk/>
            <pc:sldMk cId="343849918" sldId="294"/>
            <ac:spMk id="224" creationId="{00000000-0000-0000-0000-000000000000}"/>
          </ac:spMkLst>
        </pc:spChg>
        <pc:spChg chg="mod">
          <ac:chgData name="Bramhall, Beth A" userId="94ad96b6-d127-4a9f-bc8e-e88a31d0a5fa" providerId="ADAL" clId="{F83D01C0-DFE8-4C36-9BC2-285D08650632}" dt="2021-11-04T19:34:21.256" v="8297" actId="27636"/>
          <ac:spMkLst>
            <pc:docMk/>
            <pc:sldMk cId="343849918" sldId="294"/>
            <ac:spMk id="229" creationId="{9D89FAFD-B09B-414C-834B-3D7E553A18AD}"/>
          </ac:spMkLst>
        </pc:spChg>
      </pc:sldChg>
      <pc:sldChg chg="modSp add mod modNotesTx">
        <pc:chgData name="Bramhall, Beth A" userId="94ad96b6-d127-4a9f-bc8e-e88a31d0a5fa" providerId="ADAL" clId="{F83D01C0-DFE8-4C36-9BC2-285D08650632}" dt="2021-11-04T19:38:00.054" v="8642" actId="20577"/>
        <pc:sldMkLst>
          <pc:docMk/>
          <pc:sldMk cId="353899316" sldId="295"/>
        </pc:sldMkLst>
        <pc:spChg chg="mod">
          <ac:chgData name="Bramhall, Beth A" userId="94ad96b6-d127-4a9f-bc8e-e88a31d0a5fa" providerId="ADAL" clId="{F83D01C0-DFE8-4C36-9BC2-285D08650632}" dt="2021-11-04T19:37:12.354" v="8535" actId="14100"/>
          <ac:spMkLst>
            <pc:docMk/>
            <pc:sldMk cId="353899316" sldId="295"/>
            <ac:spMk id="2" creationId="{924FD676-B3C1-4CAB-B074-20CEBE92659B}"/>
          </ac:spMkLst>
        </pc:spChg>
        <pc:spChg chg="mod">
          <ac:chgData name="Bramhall, Beth A" userId="94ad96b6-d127-4a9f-bc8e-e88a31d0a5fa" providerId="ADAL" clId="{F83D01C0-DFE8-4C36-9BC2-285D08650632}" dt="2021-11-04T19:37:19.908" v="8541" actId="20577"/>
          <ac:spMkLst>
            <pc:docMk/>
            <pc:sldMk cId="353899316" sldId="295"/>
            <ac:spMk id="224" creationId="{00000000-0000-0000-0000-000000000000}"/>
          </ac:spMkLst>
        </pc:spChg>
        <pc:spChg chg="mod">
          <ac:chgData name="Bramhall, Beth A" userId="94ad96b6-d127-4a9f-bc8e-e88a31d0a5fa" providerId="ADAL" clId="{F83D01C0-DFE8-4C36-9BC2-285D08650632}" dt="2021-11-04T19:38:00.054" v="8642" actId="20577"/>
          <ac:spMkLst>
            <pc:docMk/>
            <pc:sldMk cId="353899316" sldId="295"/>
            <ac:spMk id="229" creationId="{9D89FAFD-B09B-414C-834B-3D7E553A18AD}"/>
          </ac:spMkLst>
        </pc:spChg>
      </pc:sldChg>
      <pc:sldChg chg="addSp modSp add mod modAnim modNotesTx">
        <pc:chgData name="Bramhall, Beth A" userId="94ad96b6-d127-4a9f-bc8e-e88a31d0a5fa" providerId="ADAL" clId="{F83D01C0-DFE8-4C36-9BC2-285D08650632}" dt="2021-11-04T20:02:08.243" v="9844" actId="20577"/>
        <pc:sldMkLst>
          <pc:docMk/>
          <pc:sldMk cId="2612620557" sldId="296"/>
        </pc:sldMkLst>
        <pc:spChg chg="add mod">
          <ac:chgData name="Bramhall, Beth A" userId="94ad96b6-d127-4a9f-bc8e-e88a31d0a5fa" providerId="ADAL" clId="{F83D01C0-DFE8-4C36-9BC2-285D08650632}" dt="2021-11-04T20:01:46.768" v="9832" actId="208"/>
          <ac:spMkLst>
            <pc:docMk/>
            <pc:sldMk cId="2612620557" sldId="296"/>
            <ac:spMk id="2" creationId="{654B7AC1-84B7-4B04-8845-194AB0D49987}"/>
          </ac:spMkLst>
        </pc:spChg>
        <pc:spChg chg="mod">
          <ac:chgData name="Bramhall, Beth A" userId="94ad96b6-d127-4a9f-bc8e-e88a31d0a5fa" providerId="ADAL" clId="{F83D01C0-DFE8-4C36-9BC2-285D08650632}" dt="2021-11-04T20:02:08.243" v="9844" actId="20577"/>
          <ac:spMkLst>
            <pc:docMk/>
            <pc:sldMk cId="2612620557" sldId="296"/>
            <ac:spMk id="306" creationId="{00000000-0000-0000-0000-000000000000}"/>
          </ac:spMkLst>
        </pc:spChg>
        <pc:spChg chg="mod">
          <ac:chgData name="Bramhall, Beth A" userId="94ad96b6-d127-4a9f-bc8e-e88a31d0a5fa" providerId="ADAL" clId="{F83D01C0-DFE8-4C36-9BC2-285D08650632}" dt="2021-11-04T19:59:20.700" v="9750" actId="20577"/>
          <ac:spMkLst>
            <pc:docMk/>
            <pc:sldMk cId="2612620557" sldId="296"/>
            <ac:spMk id="307" creationId="{00000000-0000-0000-0000-000000000000}"/>
          </ac:spMkLst>
        </pc:spChg>
      </pc:sldChg>
      <pc:sldChg chg="addSp delSp modSp add mod modNotesTx">
        <pc:chgData name="Bramhall, Beth A" userId="94ad96b6-d127-4a9f-bc8e-e88a31d0a5fa" providerId="ADAL" clId="{F83D01C0-DFE8-4C36-9BC2-285D08650632}" dt="2021-11-04T20:02:02.581" v="9838" actId="20577"/>
        <pc:sldMkLst>
          <pc:docMk/>
          <pc:sldMk cId="461836385" sldId="297"/>
        </pc:sldMkLst>
        <pc:spChg chg="mod">
          <ac:chgData name="Bramhall, Beth A" userId="94ad96b6-d127-4a9f-bc8e-e88a31d0a5fa" providerId="ADAL" clId="{F83D01C0-DFE8-4C36-9BC2-285D08650632}" dt="2021-11-04T20:01:24.350" v="9830" actId="208"/>
          <ac:spMkLst>
            <pc:docMk/>
            <pc:sldMk cId="461836385" sldId="297"/>
            <ac:spMk id="2" creationId="{654B7AC1-84B7-4B04-8845-194AB0D49987}"/>
          </ac:spMkLst>
        </pc:spChg>
        <pc:spChg chg="mod">
          <ac:chgData name="Bramhall, Beth A" userId="94ad96b6-d127-4a9f-bc8e-e88a31d0a5fa" providerId="ADAL" clId="{F83D01C0-DFE8-4C36-9BC2-285D08650632}" dt="2021-11-04T20:02:02.581" v="9838" actId="20577"/>
          <ac:spMkLst>
            <pc:docMk/>
            <pc:sldMk cId="461836385" sldId="297"/>
            <ac:spMk id="306" creationId="{00000000-0000-0000-0000-000000000000}"/>
          </ac:spMkLst>
        </pc:spChg>
        <pc:spChg chg="mod">
          <ac:chgData name="Bramhall, Beth A" userId="94ad96b6-d127-4a9f-bc8e-e88a31d0a5fa" providerId="ADAL" clId="{F83D01C0-DFE8-4C36-9BC2-285D08650632}" dt="2021-11-04T20:00:27.060" v="9802" actId="313"/>
          <ac:spMkLst>
            <pc:docMk/>
            <pc:sldMk cId="461836385" sldId="297"/>
            <ac:spMk id="307" creationId="{00000000-0000-0000-0000-000000000000}"/>
          </ac:spMkLst>
        </pc:spChg>
        <pc:picChg chg="add del mod">
          <ac:chgData name="Bramhall, Beth A" userId="94ad96b6-d127-4a9f-bc8e-e88a31d0a5fa" providerId="ADAL" clId="{F83D01C0-DFE8-4C36-9BC2-285D08650632}" dt="2021-11-04T20:01:03.814" v="9826" actId="1076"/>
          <ac:picMkLst>
            <pc:docMk/>
            <pc:sldMk cId="461836385" sldId="297"/>
            <ac:picMk id="308" creationId="{00000000-0000-0000-0000-000000000000}"/>
          </ac:picMkLst>
        </pc:picChg>
      </pc:sldChg>
      <pc:sldChg chg="modSp add mod modNotesTx">
        <pc:chgData name="Bramhall, Beth A" userId="94ad96b6-d127-4a9f-bc8e-e88a31d0a5fa" providerId="ADAL" clId="{F83D01C0-DFE8-4C36-9BC2-285D08650632}" dt="2021-11-10T19:11:07.516" v="18164" actId="20577"/>
        <pc:sldMkLst>
          <pc:docMk/>
          <pc:sldMk cId="2268994918" sldId="298"/>
        </pc:sldMkLst>
        <pc:spChg chg="mod">
          <ac:chgData name="Bramhall, Beth A" userId="94ad96b6-d127-4a9f-bc8e-e88a31d0a5fa" providerId="ADAL" clId="{F83D01C0-DFE8-4C36-9BC2-285D08650632}" dt="2021-11-04T20:04:03.413" v="9936" actId="14100"/>
          <ac:spMkLst>
            <pc:docMk/>
            <pc:sldMk cId="2268994918" sldId="298"/>
            <ac:spMk id="2" creationId="{654B7AC1-84B7-4B04-8845-194AB0D49987}"/>
          </ac:spMkLst>
        </pc:spChg>
        <pc:spChg chg="mod">
          <ac:chgData name="Bramhall, Beth A" userId="94ad96b6-d127-4a9f-bc8e-e88a31d0a5fa" providerId="ADAL" clId="{F83D01C0-DFE8-4C36-9BC2-285D08650632}" dt="2021-11-04T20:02:44.012" v="9856" actId="20577"/>
          <ac:spMkLst>
            <pc:docMk/>
            <pc:sldMk cId="2268994918" sldId="298"/>
            <ac:spMk id="306" creationId="{00000000-0000-0000-0000-000000000000}"/>
          </ac:spMkLst>
        </pc:spChg>
        <pc:spChg chg="mod">
          <ac:chgData name="Bramhall, Beth A" userId="94ad96b6-d127-4a9f-bc8e-e88a31d0a5fa" providerId="ADAL" clId="{F83D01C0-DFE8-4C36-9BC2-285D08650632}" dt="2021-11-10T19:11:07.516" v="18164" actId="20577"/>
          <ac:spMkLst>
            <pc:docMk/>
            <pc:sldMk cId="2268994918" sldId="298"/>
            <ac:spMk id="307" creationId="{00000000-0000-0000-0000-000000000000}"/>
          </ac:spMkLst>
        </pc:spChg>
      </pc:sldChg>
      <pc:sldChg chg="addSp modSp add mod modNotesTx">
        <pc:chgData name="Bramhall, Beth A" userId="94ad96b6-d127-4a9f-bc8e-e88a31d0a5fa" providerId="ADAL" clId="{F83D01C0-DFE8-4C36-9BC2-285D08650632}" dt="2021-11-04T20:42:28.344" v="11871" actId="20577"/>
        <pc:sldMkLst>
          <pc:docMk/>
          <pc:sldMk cId="1519529357" sldId="299"/>
        </pc:sldMkLst>
        <pc:spChg chg="add mod">
          <ac:chgData name="Bramhall, Beth A" userId="94ad96b6-d127-4a9f-bc8e-e88a31d0a5fa" providerId="ADAL" clId="{F83D01C0-DFE8-4C36-9BC2-285D08650632}" dt="2021-11-04T20:19:19.813" v="10813" actId="1076"/>
          <ac:spMkLst>
            <pc:docMk/>
            <pc:sldMk cId="1519529357" sldId="299"/>
            <ac:spMk id="2" creationId="{825A2153-2AAF-48CA-AAD4-8F60DBFAFD4B}"/>
          </ac:spMkLst>
        </pc:spChg>
        <pc:spChg chg="mod">
          <ac:chgData name="Bramhall, Beth A" userId="94ad96b6-d127-4a9f-bc8e-e88a31d0a5fa" providerId="ADAL" clId="{F83D01C0-DFE8-4C36-9BC2-285D08650632}" dt="2021-11-04T20:10:29.615" v="10169" actId="20577"/>
          <ac:spMkLst>
            <pc:docMk/>
            <pc:sldMk cId="1519529357" sldId="299"/>
            <ac:spMk id="324" creationId="{00000000-0000-0000-0000-000000000000}"/>
          </ac:spMkLst>
        </pc:spChg>
        <pc:spChg chg="mod">
          <ac:chgData name="Bramhall, Beth A" userId="94ad96b6-d127-4a9f-bc8e-e88a31d0a5fa" providerId="ADAL" clId="{F83D01C0-DFE8-4C36-9BC2-285D08650632}" dt="2021-11-04T20:17:38.855" v="10788" actId="20577"/>
          <ac:spMkLst>
            <pc:docMk/>
            <pc:sldMk cId="1519529357" sldId="299"/>
            <ac:spMk id="325" creationId="{00000000-0000-0000-0000-000000000000}"/>
          </ac:spMkLst>
        </pc:spChg>
        <pc:picChg chg="mod">
          <ac:chgData name="Bramhall, Beth A" userId="94ad96b6-d127-4a9f-bc8e-e88a31d0a5fa" providerId="ADAL" clId="{F83D01C0-DFE8-4C36-9BC2-285D08650632}" dt="2021-11-04T20:18:30.781" v="10797" actId="1076"/>
          <ac:picMkLst>
            <pc:docMk/>
            <pc:sldMk cId="1519529357" sldId="299"/>
            <ac:picMk id="326" creationId="{00000000-0000-0000-0000-000000000000}"/>
          </ac:picMkLst>
        </pc:picChg>
      </pc:sldChg>
      <pc:sldChg chg="addSp modSp add mod modAnim modNotesTx">
        <pc:chgData name="Bramhall, Beth A" userId="94ad96b6-d127-4a9f-bc8e-e88a31d0a5fa" providerId="ADAL" clId="{F83D01C0-DFE8-4C36-9BC2-285D08650632}" dt="2021-11-04T20:41:49.612" v="11818" actId="20577"/>
        <pc:sldMkLst>
          <pc:docMk/>
          <pc:sldMk cId="3145199306" sldId="300"/>
        </pc:sldMkLst>
        <pc:spChg chg="mod">
          <ac:chgData name="Bramhall, Beth A" userId="94ad96b6-d127-4a9f-bc8e-e88a31d0a5fa" providerId="ADAL" clId="{F83D01C0-DFE8-4C36-9BC2-285D08650632}" dt="2021-11-04T20:32:50.548" v="11372" actId="14100"/>
          <ac:spMkLst>
            <pc:docMk/>
            <pc:sldMk cId="3145199306" sldId="300"/>
            <ac:spMk id="2" creationId="{825A2153-2AAF-48CA-AAD4-8F60DBFAFD4B}"/>
          </ac:spMkLst>
        </pc:spChg>
        <pc:spChg chg="add mod">
          <ac:chgData name="Bramhall, Beth A" userId="94ad96b6-d127-4a9f-bc8e-e88a31d0a5fa" providerId="ADAL" clId="{F83D01C0-DFE8-4C36-9BC2-285D08650632}" dt="2021-11-04T20:34:35.420" v="11413" actId="207"/>
          <ac:spMkLst>
            <pc:docMk/>
            <pc:sldMk cId="3145199306" sldId="300"/>
            <ac:spMk id="3" creationId="{612A626D-EB8A-4E10-8BB1-0720DEBEC984}"/>
          </ac:spMkLst>
        </pc:spChg>
        <pc:spChg chg="mod">
          <ac:chgData name="Bramhall, Beth A" userId="94ad96b6-d127-4a9f-bc8e-e88a31d0a5fa" providerId="ADAL" clId="{F83D01C0-DFE8-4C36-9BC2-285D08650632}" dt="2021-11-04T20:19:34.402" v="10820" actId="20577"/>
          <ac:spMkLst>
            <pc:docMk/>
            <pc:sldMk cId="3145199306" sldId="300"/>
            <ac:spMk id="324" creationId="{00000000-0000-0000-0000-000000000000}"/>
          </ac:spMkLst>
        </pc:spChg>
        <pc:spChg chg="mod">
          <ac:chgData name="Bramhall, Beth A" userId="94ad96b6-d127-4a9f-bc8e-e88a31d0a5fa" providerId="ADAL" clId="{F83D01C0-DFE8-4C36-9BC2-285D08650632}" dt="2021-11-04T20:27:23.938" v="11255" actId="20577"/>
          <ac:spMkLst>
            <pc:docMk/>
            <pc:sldMk cId="3145199306" sldId="300"/>
            <ac:spMk id="325" creationId="{00000000-0000-0000-0000-000000000000}"/>
          </ac:spMkLst>
        </pc:spChg>
      </pc:sldChg>
      <pc:sldChg chg="delSp modSp add mod delAnim modAnim modNotesTx">
        <pc:chgData name="Bramhall, Beth A" userId="94ad96b6-d127-4a9f-bc8e-e88a31d0a5fa" providerId="ADAL" clId="{F83D01C0-DFE8-4C36-9BC2-285D08650632}" dt="2021-11-04T20:40:36.688" v="11804" actId="27636"/>
        <pc:sldMkLst>
          <pc:docMk/>
          <pc:sldMk cId="3512277092" sldId="301"/>
        </pc:sldMkLst>
        <pc:spChg chg="mod">
          <ac:chgData name="Bramhall, Beth A" userId="94ad96b6-d127-4a9f-bc8e-e88a31d0a5fa" providerId="ADAL" clId="{F83D01C0-DFE8-4C36-9BC2-285D08650632}" dt="2021-11-04T20:36:51.791" v="11513" actId="14100"/>
          <ac:spMkLst>
            <pc:docMk/>
            <pc:sldMk cId="3512277092" sldId="301"/>
            <ac:spMk id="2" creationId="{825A2153-2AAF-48CA-AAD4-8F60DBFAFD4B}"/>
          </ac:spMkLst>
        </pc:spChg>
        <pc:spChg chg="del">
          <ac:chgData name="Bramhall, Beth A" userId="94ad96b6-d127-4a9f-bc8e-e88a31d0a5fa" providerId="ADAL" clId="{F83D01C0-DFE8-4C36-9BC2-285D08650632}" dt="2021-11-04T20:39:38.559" v="11763" actId="478"/>
          <ac:spMkLst>
            <pc:docMk/>
            <pc:sldMk cId="3512277092" sldId="301"/>
            <ac:spMk id="3" creationId="{612A626D-EB8A-4E10-8BB1-0720DEBEC984}"/>
          </ac:spMkLst>
        </pc:spChg>
        <pc:spChg chg="mod">
          <ac:chgData name="Bramhall, Beth A" userId="94ad96b6-d127-4a9f-bc8e-e88a31d0a5fa" providerId="ADAL" clId="{F83D01C0-DFE8-4C36-9BC2-285D08650632}" dt="2021-11-04T20:36:45.097" v="11511" actId="20577"/>
          <ac:spMkLst>
            <pc:docMk/>
            <pc:sldMk cId="3512277092" sldId="301"/>
            <ac:spMk id="324" creationId="{00000000-0000-0000-0000-000000000000}"/>
          </ac:spMkLst>
        </pc:spChg>
        <pc:spChg chg="mod">
          <ac:chgData name="Bramhall, Beth A" userId="94ad96b6-d127-4a9f-bc8e-e88a31d0a5fa" providerId="ADAL" clId="{F83D01C0-DFE8-4C36-9BC2-285D08650632}" dt="2021-11-04T20:40:36.688" v="11804" actId="27636"/>
          <ac:spMkLst>
            <pc:docMk/>
            <pc:sldMk cId="3512277092" sldId="301"/>
            <ac:spMk id="325" creationId="{00000000-0000-0000-0000-000000000000}"/>
          </ac:spMkLst>
        </pc:spChg>
      </pc:sldChg>
      <pc:sldChg chg="addSp modSp add mod modNotesTx">
        <pc:chgData name="Bramhall, Beth A" userId="94ad96b6-d127-4a9f-bc8e-e88a31d0a5fa" providerId="ADAL" clId="{F83D01C0-DFE8-4C36-9BC2-285D08650632}" dt="2021-11-04T20:48:07.189" v="12404" actId="20577"/>
        <pc:sldMkLst>
          <pc:docMk/>
          <pc:sldMk cId="2599860536" sldId="302"/>
        </pc:sldMkLst>
        <pc:spChg chg="add mod">
          <ac:chgData name="Bramhall, Beth A" userId="94ad96b6-d127-4a9f-bc8e-e88a31d0a5fa" providerId="ADAL" clId="{F83D01C0-DFE8-4C36-9BC2-285D08650632}" dt="2021-11-04T20:47:58.255" v="12402" actId="208"/>
          <ac:spMkLst>
            <pc:docMk/>
            <pc:sldMk cId="2599860536" sldId="302"/>
            <ac:spMk id="2" creationId="{3C467CF2-4ED0-42C1-9533-EC023B4858FD}"/>
          </ac:spMkLst>
        </pc:spChg>
        <pc:spChg chg="mod">
          <ac:chgData name="Bramhall, Beth A" userId="94ad96b6-d127-4a9f-bc8e-e88a31d0a5fa" providerId="ADAL" clId="{F83D01C0-DFE8-4C36-9BC2-285D08650632}" dt="2021-11-04T20:45:51.463" v="12197" actId="1037"/>
          <ac:spMkLst>
            <pc:docMk/>
            <pc:sldMk cId="2599860536" sldId="302"/>
            <ac:spMk id="342" creationId="{00000000-0000-0000-0000-000000000000}"/>
          </ac:spMkLst>
        </pc:spChg>
        <pc:spChg chg="mod">
          <ac:chgData name="Bramhall, Beth A" userId="94ad96b6-d127-4a9f-bc8e-e88a31d0a5fa" providerId="ADAL" clId="{F83D01C0-DFE8-4C36-9BC2-285D08650632}" dt="2021-11-04T20:48:07.189" v="12404" actId="20577"/>
          <ac:spMkLst>
            <pc:docMk/>
            <pc:sldMk cId="2599860536" sldId="302"/>
            <ac:spMk id="343" creationId="{00000000-0000-0000-0000-000000000000}"/>
          </ac:spMkLst>
        </pc:spChg>
      </pc:sldChg>
      <pc:sldChg chg="modSp add mod modNotesTx">
        <pc:chgData name="Bramhall, Beth A" userId="94ad96b6-d127-4a9f-bc8e-e88a31d0a5fa" providerId="ADAL" clId="{F83D01C0-DFE8-4C36-9BC2-285D08650632}" dt="2021-11-10T19:12:46.871" v="18200" actId="20577"/>
        <pc:sldMkLst>
          <pc:docMk/>
          <pc:sldMk cId="1339515647" sldId="303"/>
        </pc:sldMkLst>
        <pc:spChg chg="mod">
          <ac:chgData name="Bramhall, Beth A" userId="94ad96b6-d127-4a9f-bc8e-e88a31d0a5fa" providerId="ADAL" clId="{F83D01C0-DFE8-4C36-9BC2-285D08650632}" dt="2021-11-04T20:49:50.499" v="12679" actId="14100"/>
          <ac:spMkLst>
            <pc:docMk/>
            <pc:sldMk cId="1339515647" sldId="303"/>
            <ac:spMk id="2" creationId="{3C467CF2-4ED0-42C1-9533-EC023B4858FD}"/>
          </ac:spMkLst>
        </pc:spChg>
        <pc:spChg chg="mod">
          <ac:chgData name="Bramhall, Beth A" userId="94ad96b6-d127-4a9f-bc8e-e88a31d0a5fa" providerId="ADAL" clId="{F83D01C0-DFE8-4C36-9BC2-285D08650632}" dt="2021-11-04T20:48:22.898" v="12412" actId="20577"/>
          <ac:spMkLst>
            <pc:docMk/>
            <pc:sldMk cId="1339515647" sldId="303"/>
            <ac:spMk id="342" creationId="{00000000-0000-0000-0000-000000000000}"/>
          </ac:spMkLst>
        </pc:spChg>
        <pc:spChg chg="mod">
          <ac:chgData name="Bramhall, Beth A" userId="94ad96b6-d127-4a9f-bc8e-e88a31d0a5fa" providerId="ADAL" clId="{F83D01C0-DFE8-4C36-9BC2-285D08650632}" dt="2021-11-04T20:48:53.938" v="12481" actId="20577"/>
          <ac:spMkLst>
            <pc:docMk/>
            <pc:sldMk cId="1339515647" sldId="303"/>
            <ac:spMk id="343" creationId="{00000000-0000-0000-0000-000000000000}"/>
          </ac:spMkLst>
        </pc:spChg>
      </pc:sldChg>
      <pc:sldChg chg="modSp add mod modNotesTx">
        <pc:chgData name="Bramhall, Beth A" userId="94ad96b6-d127-4a9f-bc8e-e88a31d0a5fa" providerId="ADAL" clId="{F83D01C0-DFE8-4C36-9BC2-285D08650632}" dt="2021-11-04T20:51:52.953" v="12842" actId="20577"/>
        <pc:sldMkLst>
          <pc:docMk/>
          <pc:sldMk cId="4014856925" sldId="304"/>
        </pc:sldMkLst>
        <pc:spChg chg="mod">
          <ac:chgData name="Bramhall, Beth A" userId="94ad96b6-d127-4a9f-bc8e-e88a31d0a5fa" providerId="ADAL" clId="{F83D01C0-DFE8-4C36-9BC2-285D08650632}" dt="2021-11-04T20:51:22.620" v="12781" actId="14100"/>
          <ac:spMkLst>
            <pc:docMk/>
            <pc:sldMk cId="4014856925" sldId="304"/>
            <ac:spMk id="2" creationId="{3C467CF2-4ED0-42C1-9533-EC023B4858FD}"/>
          </ac:spMkLst>
        </pc:spChg>
        <pc:spChg chg="mod">
          <ac:chgData name="Bramhall, Beth A" userId="94ad96b6-d127-4a9f-bc8e-e88a31d0a5fa" providerId="ADAL" clId="{F83D01C0-DFE8-4C36-9BC2-285D08650632}" dt="2021-11-04T20:50:12.078" v="12691" actId="20577"/>
          <ac:spMkLst>
            <pc:docMk/>
            <pc:sldMk cId="4014856925" sldId="304"/>
            <ac:spMk id="342" creationId="{00000000-0000-0000-0000-000000000000}"/>
          </ac:spMkLst>
        </pc:spChg>
        <pc:spChg chg="mod">
          <ac:chgData name="Bramhall, Beth A" userId="94ad96b6-d127-4a9f-bc8e-e88a31d0a5fa" providerId="ADAL" clId="{F83D01C0-DFE8-4C36-9BC2-285D08650632}" dt="2021-11-04T20:50:20.822" v="12712" actId="20577"/>
          <ac:spMkLst>
            <pc:docMk/>
            <pc:sldMk cId="4014856925" sldId="304"/>
            <ac:spMk id="343" creationId="{00000000-0000-0000-0000-000000000000}"/>
          </ac:spMkLst>
        </pc:spChg>
        <pc:picChg chg="mod">
          <ac:chgData name="Bramhall, Beth A" userId="94ad96b6-d127-4a9f-bc8e-e88a31d0a5fa" providerId="ADAL" clId="{F83D01C0-DFE8-4C36-9BC2-285D08650632}" dt="2021-11-04T20:51:11.434" v="12779" actId="1076"/>
          <ac:picMkLst>
            <pc:docMk/>
            <pc:sldMk cId="4014856925" sldId="304"/>
            <ac:picMk id="344" creationId="{00000000-0000-0000-0000-000000000000}"/>
          </ac:picMkLst>
        </pc:picChg>
      </pc:sldChg>
      <pc:sldChg chg="addSp delSp modSp add mod ord setBg modNotesTx">
        <pc:chgData name="Bramhall, Beth A" userId="94ad96b6-d127-4a9f-bc8e-e88a31d0a5fa" providerId="ADAL" clId="{F83D01C0-DFE8-4C36-9BC2-285D08650632}" dt="2021-11-10T19:25:14.075" v="18496" actId="1440"/>
        <pc:sldMkLst>
          <pc:docMk/>
          <pc:sldMk cId="1369903948" sldId="305"/>
        </pc:sldMkLst>
        <pc:spChg chg="add">
          <ac:chgData name="Bramhall, Beth A" userId="94ad96b6-d127-4a9f-bc8e-e88a31d0a5fa" providerId="ADAL" clId="{F83D01C0-DFE8-4C36-9BC2-285D08650632}" dt="2021-11-05T21:18:56.852" v="16625" actId="26606"/>
          <ac:spMkLst>
            <pc:docMk/>
            <pc:sldMk cId="1369903948" sldId="305"/>
            <ac:spMk id="79" creationId="{DCD3F51F-E0F2-41F0-9EAD-111C87DFF5F6}"/>
          </ac:spMkLst>
        </pc:spChg>
        <pc:spChg chg="mod">
          <ac:chgData name="Bramhall, Beth A" userId="94ad96b6-d127-4a9f-bc8e-e88a31d0a5fa" providerId="ADAL" clId="{F83D01C0-DFE8-4C36-9BC2-285D08650632}" dt="2021-11-05T21:18:56.852" v="16625" actId="26606"/>
          <ac:spMkLst>
            <pc:docMk/>
            <pc:sldMk cId="1369903948" sldId="305"/>
            <ac:spMk id="201" creationId="{00000000-0000-0000-0000-000000000000}"/>
          </ac:spMkLst>
        </pc:spChg>
        <pc:spChg chg="mod ord">
          <ac:chgData name="Bramhall, Beth A" userId="94ad96b6-d127-4a9f-bc8e-e88a31d0a5fa" providerId="ADAL" clId="{F83D01C0-DFE8-4C36-9BC2-285D08650632}" dt="2021-11-05T21:18:56.852" v="16625" actId="26606"/>
          <ac:spMkLst>
            <pc:docMk/>
            <pc:sldMk cId="1369903948" sldId="305"/>
            <ac:spMk id="202" creationId="{00000000-0000-0000-0000-000000000000}"/>
          </ac:spMkLst>
        </pc:spChg>
        <pc:picChg chg="del">
          <ac:chgData name="Bramhall, Beth A" userId="94ad96b6-d127-4a9f-bc8e-e88a31d0a5fa" providerId="ADAL" clId="{F83D01C0-DFE8-4C36-9BC2-285D08650632}" dt="2021-11-05T21:16:42.321" v="16492" actId="478"/>
          <ac:picMkLst>
            <pc:docMk/>
            <pc:sldMk cId="1369903948" sldId="305"/>
            <ac:picMk id="3" creationId="{CA8DAF92-16CD-4446-9A0D-74E3ADEEE694}"/>
          </ac:picMkLst>
        </pc:picChg>
        <pc:picChg chg="add mod">
          <ac:chgData name="Bramhall, Beth A" userId="94ad96b6-d127-4a9f-bc8e-e88a31d0a5fa" providerId="ADAL" clId="{F83D01C0-DFE8-4C36-9BC2-285D08650632}" dt="2021-11-10T19:25:14.075" v="18496" actId="1440"/>
          <ac:picMkLst>
            <pc:docMk/>
            <pc:sldMk cId="1369903948" sldId="305"/>
            <ac:picMk id="4" creationId="{D7D67CF3-D502-4EEB-A68E-69DC3CE133C6}"/>
          </ac:picMkLst>
        </pc:picChg>
        <pc:picChg chg="del">
          <ac:chgData name="Bramhall, Beth A" userId="94ad96b6-d127-4a9f-bc8e-e88a31d0a5fa" providerId="ADAL" clId="{F83D01C0-DFE8-4C36-9BC2-285D08650632}" dt="2021-11-05T21:18:13.933" v="16621" actId="478"/>
          <ac:picMkLst>
            <pc:docMk/>
            <pc:sldMk cId="1369903948" sldId="305"/>
            <ac:picMk id="5" creationId="{9D6CEC66-5B9E-444F-BC9E-09B41D7499DC}"/>
          </ac:picMkLst>
        </pc:picChg>
        <pc:picChg chg="del">
          <ac:chgData name="Bramhall, Beth A" userId="94ad96b6-d127-4a9f-bc8e-e88a31d0a5fa" providerId="ADAL" clId="{F83D01C0-DFE8-4C36-9BC2-285D08650632}" dt="2021-11-05T21:18:13.933" v="16621" actId="478"/>
          <ac:picMkLst>
            <pc:docMk/>
            <pc:sldMk cId="1369903948" sldId="305"/>
            <ac:picMk id="7" creationId="{EFCAEF8B-F04C-4229-B0D5-4A3DDF9870F1}"/>
          </ac:picMkLst>
        </pc:picChg>
        <pc:picChg chg="del">
          <ac:chgData name="Bramhall, Beth A" userId="94ad96b6-d127-4a9f-bc8e-e88a31d0a5fa" providerId="ADAL" clId="{F83D01C0-DFE8-4C36-9BC2-285D08650632}" dt="2021-11-05T21:18:13.933" v="16621" actId="478"/>
          <ac:picMkLst>
            <pc:docMk/>
            <pc:sldMk cId="1369903948" sldId="305"/>
            <ac:picMk id="9" creationId="{0AB7898D-3B32-4FCD-9982-35ED829490D7}"/>
          </ac:picMkLst>
        </pc:picChg>
        <pc:picChg chg="add mod ord">
          <ac:chgData name="Bramhall, Beth A" userId="94ad96b6-d127-4a9f-bc8e-e88a31d0a5fa" providerId="ADAL" clId="{F83D01C0-DFE8-4C36-9BC2-285D08650632}" dt="2021-11-05T21:18:56.852" v="16625" actId="26606"/>
          <ac:picMkLst>
            <pc:docMk/>
            <pc:sldMk cId="1369903948" sldId="305"/>
            <ac:picMk id="10" creationId="{70E557B0-D323-4B2E-8AF3-E6933C480AF1}"/>
          </ac:picMkLst>
        </pc:picChg>
      </pc:sldChg>
      <pc:sldChg chg="addSp delSp modSp new mod ord setBg setClrOvrMap modNotesTx">
        <pc:chgData name="Bramhall, Beth A" userId="94ad96b6-d127-4a9f-bc8e-e88a31d0a5fa" providerId="ADAL" clId="{F83D01C0-DFE8-4C36-9BC2-285D08650632}" dt="2021-11-19T19:18:53.921" v="24792" actId="20577"/>
        <pc:sldMkLst>
          <pc:docMk/>
          <pc:sldMk cId="2301092054" sldId="306"/>
        </pc:sldMkLst>
        <pc:spChg chg="mod">
          <ac:chgData name="Bramhall, Beth A" userId="94ad96b6-d127-4a9f-bc8e-e88a31d0a5fa" providerId="ADAL" clId="{F83D01C0-DFE8-4C36-9BC2-285D08650632}" dt="2021-11-05T20:00:02.972" v="13712" actId="26606"/>
          <ac:spMkLst>
            <pc:docMk/>
            <pc:sldMk cId="2301092054" sldId="306"/>
            <ac:spMk id="2" creationId="{7DF0931D-A666-40E9-911B-18AA068DBC47}"/>
          </ac:spMkLst>
        </pc:spChg>
        <pc:spChg chg="del">
          <ac:chgData name="Bramhall, Beth A" userId="94ad96b6-d127-4a9f-bc8e-e88a31d0a5fa" providerId="ADAL" clId="{F83D01C0-DFE8-4C36-9BC2-285D08650632}" dt="2021-11-05T19:49:39.480" v="13456" actId="931"/>
          <ac:spMkLst>
            <pc:docMk/>
            <pc:sldMk cId="2301092054" sldId="306"/>
            <ac:spMk id="3" creationId="{555BC22D-B5B8-4667-9828-2E41091F91F6}"/>
          </ac:spMkLst>
        </pc:spChg>
        <pc:spChg chg="mod">
          <ac:chgData name="Bramhall, Beth A" userId="94ad96b6-d127-4a9f-bc8e-e88a31d0a5fa" providerId="ADAL" clId="{F83D01C0-DFE8-4C36-9BC2-285D08650632}" dt="2021-11-05T20:00:23.447" v="13716" actId="120"/>
          <ac:spMkLst>
            <pc:docMk/>
            <pc:sldMk cId="2301092054" sldId="306"/>
            <ac:spMk id="4" creationId="{93F183CC-B7A6-4746-B523-3D00E54856DF}"/>
          </ac:spMkLst>
        </pc:spChg>
        <pc:spChg chg="add del">
          <ac:chgData name="Bramhall, Beth A" userId="94ad96b6-d127-4a9f-bc8e-e88a31d0a5fa" providerId="ADAL" clId="{F83D01C0-DFE8-4C36-9BC2-285D08650632}" dt="2021-11-05T20:00:02.972" v="13712" actId="26606"/>
          <ac:spMkLst>
            <pc:docMk/>
            <pc:sldMk cId="2301092054" sldId="306"/>
            <ac:spMk id="11" creationId="{6981E6A2-4656-4CFE-9BF4-39D81EE2CA9B}"/>
          </ac:spMkLst>
        </pc:spChg>
        <pc:picChg chg="add mod ord">
          <ac:chgData name="Bramhall, Beth A" userId="94ad96b6-d127-4a9f-bc8e-e88a31d0a5fa" providerId="ADAL" clId="{F83D01C0-DFE8-4C36-9BC2-285D08650632}" dt="2021-11-05T20:00:02.972" v="13712" actId="26606"/>
          <ac:picMkLst>
            <pc:docMk/>
            <pc:sldMk cId="2301092054" sldId="306"/>
            <ac:picMk id="6" creationId="{A161BC80-1CEC-4930-BFFC-CE0A8608476B}"/>
          </ac:picMkLst>
        </pc:picChg>
      </pc:sldChg>
      <pc:sldChg chg="addSp delSp modSp add mod setBg setClrOvrMap modNotesTx">
        <pc:chgData name="Bramhall, Beth A" userId="94ad96b6-d127-4a9f-bc8e-e88a31d0a5fa" providerId="ADAL" clId="{F83D01C0-DFE8-4C36-9BC2-285D08650632}" dt="2021-11-10T21:01:39.976" v="22981" actId="114"/>
        <pc:sldMkLst>
          <pc:docMk/>
          <pc:sldMk cId="900078325" sldId="307"/>
        </pc:sldMkLst>
        <pc:spChg chg="del">
          <ac:chgData name="Bramhall, Beth A" userId="94ad96b6-d127-4a9f-bc8e-e88a31d0a5fa" providerId="ADAL" clId="{F83D01C0-DFE8-4C36-9BC2-285D08650632}" dt="2021-11-05T20:10:26.716" v="14508" actId="478"/>
          <ac:spMkLst>
            <pc:docMk/>
            <pc:sldMk cId="900078325" sldId="307"/>
            <ac:spMk id="2" creationId="{7DF0931D-A666-40E9-911B-18AA068DBC47}"/>
          </ac:spMkLst>
        </pc:spChg>
        <pc:spChg chg="del">
          <ac:chgData name="Bramhall, Beth A" userId="94ad96b6-d127-4a9f-bc8e-e88a31d0a5fa" providerId="ADAL" clId="{F83D01C0-DFE8-4C36-9BC2-285D08650632}" dt="2021-11-05T20:10:56.202" v="14511" actId="478"/>
          <ac:spMkLst>
            <pc:docMk/>
            <pc:sldMk cId="900078325" sldId="307"/>
            <ac:spMk id="4" creationId="{93F183CC-B7A6-4746-B523-3D00E54856DF}"/>
          </ac:spMkLst>
        </pc:spChg>
        <pc:spChg chg="add del mod">
          <ac:chgData name="Bramhall, Beth A" userId="94ad96b6-d127-4a9f-bc8e-e88a31d0a5fa" providerId="ADAL" clId="{F83D01C0-DFE8-4C36-9BC2-285D08650632}" dt="2021-11-05T20:10:59.570" v="14512" actId="26606"/>
          <ac:spMkLst>
            <pc:docMk/>
            <pc:sldMk cId="900078325" sldId="307"/>
            <ac:spMk id="5" creationId="{3310D20A-9988-48CA-8879-3EA3AC4A2D5A}"/>
          </ac:spMkLst>
        </pc:spChg>
        <pc:spChg chg="add del mod">
          <ac:chgData name="Bramhall, Beth A" userId="94ad96b6-d127-4a9f-bc8e-e88a31d0a5fa" providerId="ADAL" clId="{F83D01C0-DFE8-4C36-9BC2-285D08650632}" dt="2021-11-05T20:10:59.570" v="14512" actId="26606"/>
          <ac:spMkLst>
            <pc:docMk/>
            <pc:sldMk cId="900078325" sldId="307"/>
            <ac:spMk id="8" creationId="{C07A6E5B-7FC1-4323-9067-9CC828AAD3AD}"/>
          </ac:spMkLst>
        </pc:spChg>
        <pc:spChg chg="add mod">
          <ac:chgData name="Bramhall, Beth A" userId="94ad96b6-d127-4a9f-bc8e-e88a31d0a5fa" providerId="ADAL" clId="{F83D01C0-DFE8-4C36-9BC2-285D08650632}" dt="2021-11-10T21:01:39.976" v="22981" actId="114"/>
          <ac:spMkLst>
            <pc:docMk/>
            <pc:sldMk cId="900078325" sldId="307"/>
            <ac:spMk id="9" creationId="{2774295D-F5D1-423C-87AB-023938236693}"/>
          </ac:spMkLst>
        </pc:spChg>
        <pc:spChg chg="del">
          <ac:chgData name="Bramhall, Beth A" userId="94ad96b6-d127-4a9f-bc8e-e88a31d0a5fa" providerId="ADAL" clId="{F83D01C0-DFE8-4C36-9BC2-285D08650632}" dt="2021-11-05T20:10:59.570" v="14512" actId="26606"/>
          <ac:spMkLst>
            <pc:docMk/>
            <pc:sldMk cId="900078325" sldId="307"/>
            <ac:spMk id="11" creationId="{6981E6A2-4656-4CFE-9BF4-39D81EE2CA9B}"/>
          </ac:spMkLst>
        </pc:spChg>
        <pc:picChg chg="mod">
          <ac:chgData name="Bramhall, Beth A" userId="94ad96b6-d127-4a9f-bc8e-e88a31d0a5fa" providerId="ADAL" clId="{F83D01C0-DFE8-4C36-9BC2-285D08650632}" dt="2021-11-05T20:24:28.741" v="14826" actId="26606"/>
          <ac:picMkLst>
            <pc:docMk/>
            <pc:sldMk cId="900078325" sldId="307"/>
            <ac:picMk id="6" creationId="{A161BC80-1CEC-4930-BFFC-CE0A8608476B}"/>
          </ac:picMkLst>
        </pc:picChg>
      </pc:sldChg>
      <pc:sldChg chg="modSp add mod setBg modNotesTx">
        <pc:chgData name="Bramhall, Beth A" userId="94ad96b6-d127-4a9f-bc8e-e88a31d0a5fa" providerId="ADAL" clId="{F83D01C0-DFE8-4C36-9BC2-285D08650632}" dt="2021-11-10T21:28:08.219" v="24359" actId="20577"/>
        <pc:sldMkLst>
          <pc:docMk/>
          <pc:sldMk cId="426335242" sldId="308"/>
        </pc:sldMkLst>
        <pc:spChg chg="mod">
          <ac:chgData name="Bramhall, Beth A" userId="94ad96b6-d127-4a9f-bc8e-e88a31d0a5fa" providerId="ADAL" clId="{F83D01C0-DFE8-4C36-9BC2-285D08650632}" dt="2021-11-05T20:04:19.009" v="13892" actId="20577"/>
          <ac:spMkLst>
            <pc:docMk/>
            <pc:sldMk cId="426335242" sldId="308"/>
            <ac:spMk id="2" creationId="{7394FCC0-8E68-46C8-ABDF-A9C213D05163}"/>
          </ac:spMkLst>
        </pc:spChg>
      </pc:sldChg>
      <pc:sldChg chg="new del">
        <pc:chgData name="Bramhall, Beth A" userId="94ad96b6-d127-4a9f-bc8e-e88a31d0a5fa" providerId="ADAL" clId="{F83D01C0-DFE8-4C36-9BC2-285D08650632}" dt="2021-11-05T20:10:45.661" v="14510" actId="680"/>
        <pc:sldMkLst>
          <pc:docMk/>
          <pc:sldMk cId="2139224839" sldId="309"/>
        </pc:sldMkLst>
      </pc:sldChg>
      <pc:sldChg chg="addSp delSp modSp add mod setBg setClrOvrMap modNotesTx">
        <pc:chgData name="Bramhall, Beth A" userId="94ad96b6-d127-4a9f-bc8e-e88a31d0a5fa" providerId="ADAL" clId="{F83D01C0-DFE8-4C36-9BC2-285D08650632}" dt="2021-11-19T19:19:14.718" v="24814" actId="20577"/>
        <pc:sldMkLst>
          <pc:docMk/>
          <pc:sldMk cId="2823164054" sldId="309"/>
        </pc:sldMkLst>
        <pc:spChg chg="del">
          <ac:chgData name="Bramhall, Beth A" userId="94ad96b6-d127-4a9f-bc8e-e88a31d0a5fa" providerId="ADAL" clId="{F83D01C0-DFE8-4C36-9BC2-285D08650632}" dt="2021-11-05T20:11:29.559" v="14514" actId="478"/>
          <ac:spMkLst>
            <pc:docMk/>
            <pc:sldMk cId="2823164054" sldId="309"/>
            <ac:spMk id="2" creationId="{7DF0931D-A666-40E9-911B-18AA068DBC47}"/>
          </ac:spMkLst>
        </pc:spChg>
        <pc:spChg chg="del">
          <ac:chgData name="Bramhall, Beth A" userId="94ad96b6-d127-4a9f-bc8e-e88a31d0a5fa" providerId="ADAL" clId="{F83D01C0-DFE8-4C36-9BC2-285D08650632}" dt="2021-11-05T20:11:42.518" v="14516" actId="478"/>
          <ac:spMkLst>
            <pc:docMk/>
            <pc:sldMk cId="2823164054" sldId="309"/>
            <ac:spMk id="4" creationId="{93F183CC-B7A6-4746-B523-3D00E54856DF}"/>
          </ac:spMkLst>
        </pc:spChg>
        <pc:spChg chg="add del mod">
          <ac:chgData name="Bramhall, Beth A" userId="94ad96b6-d127-4a9f-bc8e-e88a31d0a5fa" providerId="ADAL" clId="{F83D01C0-DFE8-4C36-9BC2-285D08650632}" dt="2021-11-05T20:11:37.222" v="14515" actId="478"/>
          <ac:spMkLst>
            <pc:docMk/>
            <pc:sldMk cId="2823164054" sldId="309"/>
            <ac:spMk id="5" creationId="{18BD946A-CF6C-4BC7-ADF5-C477D743FCE9}"/>
          </ac:spMkLst>
        </pc:spChg>
        <pc:spChg chg="add del mod">
          <ac:chgData name="Bramhall, Beth A" userId="94ad96b6-d127-4a9f-bc8e-e88a31d0a5fa" providerId="ADAL" clId="{F83D01C0-DFE8-4C36-9BC2-285D08650632}" dt="2021-11-05T20:11:48.170" v="14517" actId="478"/>
          <ac:spMkLst>
            <pc:docMk/>
            <pc:sldMk cId="2823164054" sldId="309"/>
            <ac:spMk id="8" creationId="{6ACFF658-3B98-4277-B995-1D53CBD80FF3}"/>
          </ac:spMkLst>
        </pc:spChg>
        <pc:spChg chg="add del">
          <ac:chgData name="Bramhall, Beth A" userId="94ad96b6-d127-4a9f-bc8e-e88a31d0a5fa" providerId="ADAL" clId="{F83D01C0-DFE8-4C36-9BC2-285D08650632}" dt="2021-11-05T20:12:10.395" v="14521" actId="26606"/>
          <ac:spMkLst>
            <pc:docMk/>
            <pc:sldMk cId="2823164054" sldId="309"/>
            <ac:spMk id="11" creationId="{466A9AE5-69DF-4153-B35A-94BDEF32EB06}"/>
          </ac:spMkLst>
        </pc:spChg>
        <pc:spChg chg="add mod">
          <ac:chgData name="Bramhall, Beth A" userId="94ad96b6-d127-4a9f-bc8e-e88a31d0a5fa" providerId="ADAL" clId="{F83D01C0-DFE8-4C36-9BC2-285D08650632}" dt="2021-11-10T21:01:29.865" v="22976" actId="114"/>
          <ac:spMkLst>
            <pc:docMk/>
            <pc:sldMk cId="2823164054" sldId="309"/>
            <ac:spMk id="12" creationId="{B0933578-C384-4C4B-A372-716864C0BA4F}"/>
          </ac:spMkLst>
        </pc:spChg>
        <pc:spChg chg="add del">
          <ac:chgData name="Bramhall, Beth A" userId="94ad96b6-d127-4a9f-bc8e-e88a31d0a5fa" providerId="ADAL" clId="{F83D01C0-DFE8-4C36-9BC2-285D08650632}" dt="2021-11-05T20:12:10.395" v="14521" actId="26606"/>
          <ac:spMkLst>
            <pc:docMk/>
            <pc:sldMk cId="2823164054" sldId="309"/>
            <ac:spMk id="13" creationId="{159B5318-27A8-4E50-80D9-B92D4F28EA61}"/>
          </ac:spMkLst>
        </pc:spChg>
        <pc:picChg chg="mod">
          <ac:chgData name="Bramhall, Beth A" userId="94ad96b6-d127-4a9f-bc8e-e88a31d0a5fa" providerId="ADAL" clId="{F83D01C0-DFE8-4C36-9BC2-285D08650632}" dt="2021-11-05T20:13:24.384" v="14553" actId="26606"/>
          <ac:picMkLst>
            <pc:docMk/>
            <pc:sldMk cId="2823164054" sldId="309"/>
            <ac:picMk id="6" creationId="{A161BC80-1CEC-4930-BFFC-CE0A8608476B}"/>
          </ac:picMkLst>
        </pc:picChg>
      </pc:sldChg>
      <pc:sldChg chg="addSp modSp add mod modNotesTx">
        <pc:chgData name="Bramhall, Beth A" userId="94ad96b6-d127-4a9f-bc8e-e88a31d0a5fa" providerId="ADAL" clId="{F83D01C0-DFE8-4C36-9BC2-285D08650632}" dt="2021-11-10T21:01:50.843" v="22990" actId="114"/>
        <pc:sldMkLst>
          <pc:docMk/>
          <pc:sldMk cId="538432027" sldId="310"/>
        </pc:sldMkLst>
        <pc:spChg chg="add mod">
          <ac:chgData name="Bramhall, Beth A" userId="94ad96b6-d127-4a9f-bc8e-e88a31d0a5fa" providerId="ADAL" clId="{F83D01C0-DFE8-4C36-9BC2-285D08650632}" dt="2021-11-10T21:01:50.843" v="22990" actId="114"/>
          <ac:spMkLst>
            <pc:docMk/>
            <pc:sldMk cId="538432027" sldId="310"/>
            <ac:spMk id="3" creationId="{068ADF0B-0719-4523-BAFD-FE96CE510B22}"/>
          </ac:spMkLst>
        </pc:spChg>
        <pc:picChg chg="mod">
          <ac:chgData name="Bramhall, Beth A" userId="94ad96b6-d127-4a9f-bc8e-e88a31d0a5fa" providerId="ADAL" clId="{F83D01C0-DFE8-4C36-9BC2-285D08650632}" dt="2021-11-05T20:15:04.709" v="14593" actId="14826"/>
          <ac:picMkLst>
            <pc:docMk/>
            <pc:sldMk cId="538432027" sldId="310"/>
            <ac:picMk id="6" creationId="{A161BC80-1CEC-4930-BFFC-CE0A8608476B}"/>
          </ac:picMkLst>
        </pc:picChg>
      </pc:sldChg>
      <pc:sldChg chg="addSp modSp add mod modNotesTx">
        <pc:chgData name="Bramhall, Beth A" userId="94ad96b6-d127-4a9f-bc8e-e88a31d0a5fa" providerId="ADAL" clId="{F83D01C0-DFE8-4C36-9BC2-285D08650632}" dt="2021-11-05T21:04:06.218" v="16015" actId="1076"/>
        <pc:sldMkLst>
          <pc:docMk/>
          <pc:sldMk cId="3915688404" sldId="311"/>
        </pc:sldMkLst>
        <pc:spChg chg="add mod">
          <ac:chgData name="Bramhall, Beth A" userId="94ad96b6-d127-4a9f-bc8e-e88a31d0a5fa" providerId="ADAL" clId="{F83D01C0-DFE8-4C36-9BC2-285D08650632}" dt="2021-11-05T21:03:47.814" v="16013" actId="20577"/>
          <ac:spMkLst>
            <pc:docMk/>
            <pc:sldMk cId="3915688404" sldId="311"/>
            <ac:spMk id="7" creationId="{8EE7F873-829E-4E5E-AB1B-D6810BF7367F}"/>
          </ac:spMkLst>
        </pc:spChg>
        <pc:spChg chg="add mod">
          <ac:chgData name="Bramhall, Beth A" userId="94ad96b6-d127-4a9f-bc8e-e88a31d0a5fa" providerId="ADAL" clId="{F83D01C0-DFE8-4C36-9BC2-285D08650632}" dt="2021-11-05T21:04:06.218" v="16015" actId="1076"/>
          <ac:spMkLst>
            <pc:docMk/>
            <pc:sldMk cId="3915688404" sldId="311"/>
            <ac:spMk id="8" creationId="{CA30A2BC-35C5-45B4-8293-F3FE714575F4}"/>
          </ac:spMkLst>
        </pc:spChg>
        <pc:spChg chg="add">
          <ac:chgData name="Bramhall, Beth A" userId="94ad96b6-d127-4a9f-bc8e-e88a31d0a5fa" providerId="ADAL" clId="{F83D01C0-DFE8-4C36-9BC2-285D08650632}" dt="2021-11-05T20:25:02.014" v="14828" actId="26606"/>
          <ac:spMkLst>
            <pc:docMk/>
            <pc:sldMk cId="3915688404" sldId="311"/>
            <ac:spMk id="11" creationId="{0326EC71-2F93-49F2-8A52-B5E037F83204}"/>
          </ac:spMkLst>
        </pc:spChg>
        <pc:spChg chg="add">
          <ac:chgData name="Bramhall, Beth A" userId="94ad96b6-d127-4a9f-bc8e-e88a31d0a5fa" providerId="ADAL" clId="{F83D01C0-DFE8-4C36-9BC2-285D08650632}" dt="2021-11-05T20:25:02.014" v="14828" actId="26606"/>
          <ac:spMkLst>
            <pc:docMk/>
            <pc:sldMk cId="3915688404" sldId="311"/>
            <ac:spMk id="13" creationId="{B53CA037-B343-40C1-893A-BB3C58EB8D9A}"/>
          </ac:spMkLst>
        </pc:spChg>
        <pc:picChg chg="add mod">
          <ac:chgData name="Bramhall, Beth A" userId="94ad96b6-d127-4a9f-bc8e-e88a31d0a5fa" providerId="ADAL" clId="{F83D01C0-DFE8-4C36-9BC2-285D08650632}" dt="2021-11-05T20:25:02.014" v="14828" actId="26606"/>
          <ac:picMkLst>
            <pc:docMk/>
            <pc:sldMk cId="3915688404" sldId="311"/>
            <ac:picMk id="3" creationId="{7410E9E4-6584-4A03-BAB5-429A513EE870}"/>
          </ac:picMkLst>
        </pc:picChg>
        <pc:picChg chg="mod">
          <ac:chgData name="Bramhall, Beth A" userId="94ad96b6-d127-4a9f-bc8e-e88a31d0a5fa" providerId="ADAL" clId="{F83D01C0-DFE8-4C36-9BC2-285D08650632}" dt="2021-11-05T20:25:02.014" v="14828" actId="26606"/>
          <ac:picMkLst>
            <pc:docMk/>
            <pc:sldMk cId="3915688404" sldId="311"/>
            <ac:picMk id="6" creationId="{A161BC80-1CEC-4930-BFFC-CE0A8608476B}"/>
          </ac:picMkLst>
        </pc:picChg>
      </pc:sldChg>
      <pc:sldChg chg="addSp modSp add mod ord modNotesTx">
        <pc:chgData name="Bramhall, Beth A" userId="94ad96b6-d127-4a9f-bc8e-e88a31d0a5fa" providerId="ADAL" clId="{F83D01C0-DFE8-4C36-9BC2-285D08650632}" dt="2021-11-10T21:02:04.489" v="22998" actId="114"/>
        <pc:sldMkLst>
          <pc:docMk/>
          <pc:sldMk cId="2591026509" sldId="312"/>
        </pc:sldMkLst>
        <pc:spChg chg="add mod">
          <ac:chgData name="Bramhall, Beth A" userId="94ad96b6-d127-4a9f-bc8e-e88a31d0a5fa" providerId="ADAL" clId="{F83D01C0-DFE8-4C36-9BC2-285D08650632}" dt="2021-11-10T21:02:04.489" v="22998" actId="114"/>
          <ac:spMkLst>
            <pc:docMk/>
            <pc:sldMk cId="2591026509" sldId="312"/>
            <ac:spMk id="3" creationId="{13A05428-C67A-40C3-BE05-8375024128CC}"/>
          </ac:spMkLst>
        </pc:spChg>
      </pc:sldChg>
      <pc:sldChg chg="addSp delSp modSp add mod ord setBg setClrOvrMap modNotesTx">
        <pc:chgData name="Bramhall, Beth A" userId="94ad96b6-d127-4a9f-bc8e-e88a31d0a5fa" providerId="ADAL" clId="{F83D01C0-DFE8-4C36-9BC2-285D08650632}" dt="2021-11-05T21:05:45.093" v="16036" actId="20577"/>
        <pc:sldMkLst>
          <pc:docMk/>
          <pc:sldMk cId="2054122043" sldId="313"/>
        </pc:sldMkLst>
        <pc:spChg chg="add del">
          <ac:chgData name="Bramhall, Beth A" userId="94ad96b6-d127-4a9f-bc8e-e88a31d0a5fa" providerId="ADAL" clId="{F83D01C0-DFE8-4C36-9BC2-285D08650632}" dt="2021-11-05T20:27:17.281" v="14840" actId="26606"/>
          <ac:spMkLst>
            <pc:docMk/>
            <pc:sldMk cId="2054122043" sldId="313"/>
            <ac:spMk id="11" creationId="{04BEF3F1-2817-4593-8575-BCF2AAB42CF6}"/>
          </ac:spMkLst>
        </pc:spChg>
        <pc:spChg chg="add del">
          <ac:chgData name="Bramhall, Beth A" userId="94ad96b6-d127-4a9f-bc8e-e88a31d0a5fa" providerId="ADAL" clId="{F83D01C0-DFE8-4C36-9BC2-285D08650632}" dt="2021-11-05T20:27:17.281" v="14840" actId="26606"/>
          <ac:spMkLst>
            <pc:docMk/>
            <pc:sldMk cId="2054122043" sldId="313"/>
            <ac:spMk id="13" creationId="{1FF9A2C9-7772-4A25-A286-C89751B17DB3}"/>
          </ac:spMkLst>
        </pc:spChg>
        <pc:spChg chg="add">
          <ac:chgData name="Bramhall, Beth A" userId="94ad96b6-d127-4a9f-bc8e-e88a31d0a5fa" providerId="ADAL" clId="{F83D01C0-DFE8-4C36-9BC2-285D08650632}" dt="2021-11-05T20:27:17.284" v="14841" actId="26606"/>
          <ac:spMkLst>
            <pc:docMk/>
            <pc:sldMk cId="2054122043" sldId="313"/>
            <ac:spMk id="15" creationId="{EC68AF0A-D6AC-44E0-90FC-DAE12BB4783A}"/>
          </ac:spMkLst>
        </pc:spChg>
        <pc:spChg chg="add">
          <ac:chgData name="Bramhall, Beth A" userId="94ad96b6-d127-4a9f-bc8e-e88a31d0a5fa" providerId="ADAL" clId="{F83D01C0-DFE8-4C36-9BC2-285D08650632}" dt="2021-11-05T20:27:17.284" v="14841" actId="26606"/>
          <ac:spMkLst>
            <pc:docMk/>
            <pc:sldMk cId="2054122043" sldId="313"/>
            <ac:spMk id="16" creationId="{0691CB35-CBDC-44BB-880D-00A544D5A82E}"/>
          </ac:spMkLst>
        </pc:spChg>
        <pc:picChg chg="mod">
          <ac:chgData name="Bramhall, Beth A" userId="94ad96b6-d127-4a9f-bc8e-e88a31d0a5fa" providerId="ADAL" clId="{F83D01C0-DFE8-4C36-9BC2-285D08650632}" dt="2021-11-05T20:27:17.284" v="14841" actId="26606"/>
          <ac:picMkLst>
            <pc:docMk/>
            <pc:sldMk cId="2054122043" sldId="313"/>
            <ac:picMk id="6" creationId="{A161BC80-1CEC-4930-BFFC-CE0A8608476B}"/>
          </ac:picMkLst>
        </pc:picChg>
      </pc:sldChg>
      <pc:sldChg chg="addSp delSp modSp add mod setBg setClrOvrMap modNotesTx">
        <pc:chgData name="Bramhall, Beth A" userId="94ad96b6-d127-4a9f-bc8e-e88a31d0a5fa" providerId="ADAL" clId="{F83D01C0-DFE8-4C36-9BC2-285D08650632}" dt="2021-11-19T19:18:10.221" v="24769" actId="20577"/>
        <pc:sldMkLst>
          <pc:docMk/>
          <pc:sldMk cId="943881829" sldId="314"/>
        </pc:sldMkLst>
        <pc:spChg chg="del">
          <ac:chgData name="Bramhall, Beth A" userId="94ad96b6-d127-4a9f-bc8e-e88a31d0a5fa" providerId="ADAL" clId="{F83D01C0-DFE8-4C36-9BC2-285D08650632}" dt="2021-11-05T20:32:21.246" v="14873" actId="26606"/>
          <ac:spMkLst>
            <pc:docMk/>
            <pc:sldMk cId="943881829" sldId="314"/>
            <ac:spMk id="15" creationId="{EC68AF0A-D6AC-44E0-90FC-DAE12BB4783A}"/>
          </ac:spMkLst>
        </pc:spChg>
        <pc:spChg chg="del">
          <ac:chgData name="Bramhall, Beth A" userId="94ad96b6-d127-4a9f-bc8e-e88a31d0a5fa" providerId="ADAL" clId="{F83D01C0-DFE8-4C36-9BC2-285D08650632}" dt="2021-11-05T20:32:21.246" v="14873" actId="26606"/>
          <ac:spMkLst>
            <pc:docMk/>
            <pc:sldMk cId="943881829" sldId="314"/>
            <ac:spMk id="16" creationId="{0691CB35-CBDC-44BB-880D-00A544D5A82E}"/>
          </ac:spMkLst>
        </pc:spChg>
        <pc:spChg chg="add del">
          <ac:chgData name="Bramhall, Beth A" userId="94ad96b6-d127-4a9f-bc8e-e88a31d0a5fa" providerId="ADAL" clId="{F83D01C0-DFE8-4C36-9BC2-285D08650632}" dt="2021-11-05T20:33:15.515" v="14877" actId="26606"/>
          <ac:spMkLst>
            <pc:docMk/>
            <pc:sldMk cId="943881829" sldId="314"/>
            <ac:spMk id="21" creationId="{04BEF3F1-2817-4593-8575-BCF2AAB42CF6}"/>
          </ac:spMkLst>
        </pc:spChg>
        <pc:spChg chg="add del">
          <ac:chgData name="Bramhall, Beth A" userId="94ad96b6-d127-4a9f-bc8e-e88a31d0a5fa" providerId="ADAL" clId="{F83D01C0-DFE8-4C36-9BC2-285D08650632}" dt="2021-11-05T20:33:15.515" v="14877" actId="26606"/>
          <ac:spMkLst>
            <pc:docMk/>
            <pc:sldMk cId="943881829" sldId="314"/>
            <ac:spMk id="23" creationId="{1FF9A2C9-7772-4A25-A286-C89751B17DB3}"/>
          </ac:spMkLst>
        </pc:spChg>
        <pc:picChg chg="mod">
          <ac:chgData name="Bramhall, Beth A" userId="94ad96b6-d127-4a9f-bc8e-e88a31d0a5fa" providerId="ADAL" clId="{F83D01C0-DFE8-4C36-9BC2-285D08650632}" dt="2021-11-05T20:33:15.515" v="14877" actId="26606"/>
          <ac:picMkLst>
            <pc:docMk/>
            <pc:sldMk cId="943881829" sldId="314"/>
            <ac:picMk id="6" creationId="{A161BC80-1CEC-4930-BFFC-CE0A8608476B}"/>
          </ac:picMkLst>
        </pc:picChg>
      </pc:sldChg>
      <pc:sldChg chg="addSp modSp add mod modNotesTx">
        <pc:chgData name="Bramhall, Beth A" userId="94ad96b6-d127-4a9f-bc8e-e88a31d0a5fa" providerId="ADAL" clId="{F83D01C0-DFE8-4C36-9BC2-285D08650632}" dt="2021-11-19T19:21:04.299" v="24921" actId="20577"/>
        <pc:sldMkLst>
          <pc:docMk/>
          <pc:sldMk cId="2495508084" sldId="315"/>
        </pc:sldMkLst>
        <pc:spChg chg="add mod">
          <ac:chgData name="Bramhall, Beth A" userId="94ad96b6-d127-4a9f-bc8e-e88a31d0a5fa" providerId="ADAL" clId="{F83D01C0-DFE8-4C36-9BC2-285D08650632}" dt="2021-11-05T20:38:43.005" v="15376" actId="404"/>
          <ac:spMkLst>
            <pc:docMk/>
            <pc:sldMk cId="2495508084" sldId="315"/>
            <ac:spMk id="3" creationId="{2A1DEB5E-F3E3-4252-A128-963A19647A3E}"/>
          </ac:spMkLst>
        </pc:spChg>
        <pc:picChg chg="mod">
          <ac:chgData name="Bramhall, Beth A" userId="94ad96b6-d127-4a9f-bc8e-e88a31d0a5fa" providerId="ADAL" clId="{F83D01C0-DFE8-4C36-9BC2-285D08650632}" dt="2021-11-05T20:33:49.943" v="14879" actId="14826"/>
          <ac:picMkLst>
            <pc:docMk/>
            <pc:sldMk cId="2495508084" sldId="315"/>
            <ac:picMk id="6" creationId="{A161BC80-1CEC-4930-BFFC-CE0A8608476B}"/>
          </ac:picMkLst>
        </pc:picChg>
      </pc:sldChg>
      <pc:sldChg chg="addSp delSp modSp add mod ord modNotesTx">
        <pc:chgData name="Bramhall, Beth A" userId="94ad96b6-d127-4a9f-bc8e-e88a31d0a5fa" providerId="ADAL" clId="{F83D01C0-DFE8-4C36-9BC2-285D08650632}" dt="2021-11-19T19:09:20.053" v="24626" actId="403"/>
        <pc:sldMkLst>
          <pc:docMk/>
          <pc:sldMk cId="3783738880" sldId="316"/>
        </pc:sldMkLst>
        <pc:spChg chg="add del">
          <ac:chgData name="Bramhall, Beth A" userId="94ad96b6-d127-4a9f-bc8e-e88a31d0a5fa" providerId="ADAL" clId="{F83D01C0-DFE8-4C36-9BC2-285D08650632}" dt="2021-11-05T21:24:48.368" v="17014" actId="26606"/>
          <ac:spMkLst>
            <pc:docMk/>
            <pc:sldMk cId="3783738880" sldId="316"/>
            <ac:spMk id="79" creationId="{DCD3F51F-E0F2-41F0-9EAD-111C87DFF5F6}"/>
          </ac:spMkLst>
        </pc:spChg>
        <pc:spChg chg="add del">
          <ac:chgData name="Bramhall, Beth A" userId="94ad96b6-d127-4a9f-bc8e-e88a31d0a5fa" providerId="ADAL" clId="{F83D01C0-DFE8-4C36-9BC2-285D08650632}" dt="2021-11-05T21:24:48.362" v="17013" actId="26606"/>
          <ac:spMkLst>
            <pc:docMk/>
            <pc:sldMk cId="3783738880" sldId="316"/>
            <ac:spMk id="143" creationId="{64950C64-5D81-40F1-9601-8BA0D63BAE74}"/>
          </ac:spMkLst>
        </pc:spChg>
        <pc:spChg chg="mod ord">
          <ac:chgData name="Bramhall, Beth A" userId="94ad96b6-d127-4a9f-bc8e-e88a31d0a5fa" providerId="ADAL" clId="{F83D01C0-DFE8-4C36-9BC2-285D08650632}" dt="2021-11-19T19:09:20.053" v="24626" actId="403"/>
          <ac:spMkLst>
            <pc:docMk/>
            <pc:sldMk cId="3783738880" sldId="316"/>
            <ac:spMk id="201" creationId="{00000000-0000-0000-0000-000000000000}"/>
          </ac:spMkLst>
        </pc:spChg>
        <pc:spChg chg="mod ord">
          <ac:chgData name="Bramhall, Beth A" userId="94ad96b6-d127-4a9f-bc8e-e88a31d0a5fa" providerId="ADAL" clId="{F83D01C0-DFE8-4C36-9BC2-285D08650632}" dt="2021-11-10T19:34:43.754" v="18498" actId="20577"/>
          <ac:spMkLst>
            <pc:docMk/>
            <pc:sldMk cId="3783738880" sldId="316"/>
            <ac:spMk id="202" creationId="{00000000-0000-0000-0000-000000000000}"/>
          </ac:spMkLst>
        </pc:spChg>
        <pc:spChg chg="add">
          <ac:chgData name="Bramhall, Beth A" userId="94ad96b6-d127-4a9f-bc8e-e88a31d0a5fa" providerId="ADAL" clId="{F83D01C0-DFE8-4C36-9BC2-285D08650632}" dt="2021-11-05T21:24:48.368" v="17014" actId="26606"/>
          <ac:spMkLst>
            <pc:docMk/>
            <pc:sldMk cId="3783738880" sldId="316"/>
            <ac:spMk id="204" creationId="{DCD3F51F-E0F2-41F0-9EAD-111C87DFF5F6}"/>
          </ac:spMkLst>
        </pc:spChg>
        <pc:picChg chg="add mod">
          <ac:chgData name="Bramhall, Beth A" userId="94ad96b6-d127-4a9f-bc8e-e88a31d0a5fa" providerId="ADAL" clId="{F83D01C0-DFE8-4C36-9BC2-285D08650632}" dt="2021-11-10T19:42:36.075" v="18775" actId="1076"/>
          <ac:picMkLst>
            <pc:docMk/>
            <pc:sldMk cId="3783738880" sldId="316"/>
            <ac:picMk id="3" creationId="{B7705CA0-0280-4B86-95D2-347D2A4B1493}"/>
          </ac:picMkLst>
        </pc:picChg>
        <pc:picChg chg="del">
          <ac:chgData name="Bramhall, Beth A" userId="94ad96b6-d127-4a9f-bc8e-e88a31d0a5fa" providerId="ADAL" clId="{F83D01C0-DFE8-4C36-9BC2-285D08650632}" dt="2021-11-05T21:22:48.268" v="16926" actId="478"/>
          <ac:picMkLst>
            <pc:docMk/>
            <pc:sldMk cId="3783738880" sldId="316"/>
            <ac:picMk id="4" creationId="{D7D67CF3-D502-4EEB-A68E-69DC3CE133C6}"/>
          </ac:picMkLst>
        </pc:picChg>
        <pc:picChg chg="add mod">
          <ac:chgData name="Bramhall, Beth A" userId="94ad96b6-d127-4a9f-bc8e-e88a31d0a5fa" providerId="ADAL" clId="{F83D01C0-DFE8-4C36-9BC2-285D08650632}" dt="2021-11-05T21:24:48.368" v="17014" actId="26606"/>
          <ac:picMkLst>
            <pc:docMk/>
            <pc:sldMk cId="3783738880" sldId="316"/>
            <ac:picMk id="7" creationId="{2D0FEFE5-B70A-4C68-8F0F-A595BEDC9D0E}"/>
          </ac:picMkLst>
        </pc:picChg>
        <pc:picChg chg="add mod">
          <ac:chgData name="Bramhall, Beth A" userId="94ad96b6-d127-4a9f-bc8e-e88a31d0a5fa" providerId="ADAL" clId="{F83D01C0-DFE8-4C36-9BC2-285D08650632}" dt="2021-11-05T21:24:48.368" v="17014" actId="26606"/>
          <ac:picMkLst>
            <pc:docMk/>
            <pc:sldMk cId="3783738880" sldId="316"/>
            <ac:picMk id="8" creationId="{B2F37C19-2497-4E0A-BF81-6C2F081306AE}"/>
          </ac:picMkLst>
        </pc:picChg>
        <pc:picChg chg="del">
          <ac:chgData name="Bramhall, Beth A" userId="94ad96b6-d127-4a9f-bc8e-e88a31d0a5fa" providerId="ADAL" clId="{F83D01C0-DFE8-4C36-9BC2-285D08650632}" dt="2021-11-05T21:22:46.205" v="16925" actId="478"/>
          <ac:picMkLst>
            <pc:docMk/>
            <pc:sldMk cId="3783738880" sldId="316"/>
            <ac:picMk id="10" creationId="{70E557B0-D323-4B2E-8AF3-E6933C480AF1}"/>
          </ac:picMkLst>
        </pc:picChg>
      </pc:sldChg>
      <pc:sldChg chg="add del modNotesTx">
        <pc:chgData name="Bramhall, Beth A" userId="94ad96b6-d127-4a9f-bc8e-e88a31d0a5fa" providerId="ADAL" clId="{F83D01C0-DFE8-4C36-9BC2-285D08650632}" dt="2021-11-10T19:43:15.747" v="18876" actId="2696"/>
        <pc:sldMkLst>
          <pc:docMk/>
          <pc:sldMk cId="1924857672" sldId="317"/>
        </pc:sldMkLst>
      </pc:sldChg>
      <pc:sldChg chg="addSp delSp modSp add mod">
        <pc:chgData name="Bramhall, Beth A" userId="94ad96b6-d127-4a9f-bc8e-e88a31d0a5fa" providerId="ADAL" clId="{F83D01C0-DFE8-4C36-9BC2-285D08650632}" dt="2021-11-10T19:23:32.116" v="18491"/>
        <pc:sldMkLst>
          <pc:docMk/>
          <pc:sldMk cId="2990522661" sldId="318"/>
        </pc:sldMkLst>
        <pc:spChg chg="add del">
          <ac:chgData name="Bramhall, Beth A" userId="94ad96b6-d127-4a9f-bc8e-e88a31d0a5fa" providerId="ADAL" clId="{F83D01C0-DFE8-4C36-9BC2-285D08650632}" dt="2021-11-10T19:21:18.169" v="18482" actId="22"/>
          <ac:spMkLst>
            <pc:docMk/>
            <pc:sldMk cId="2990522661" sldId="318"/>
            <ac:spMk id="9" creationId="{200A623D-04DA-4EBF-9237-93A979B3DFC8}"/>
          </ac:spMkLst>
        </pc:spChg>
        <pc:spChg chg="add del">
          <ac:chgData name="Bramhall, Beth A" userId="94ad96b6-d127-4a9f-bc8e-e88a31d0a5fa" providerId="ADAL" clId="{F83D01C0-DFE8-4C36-9BC2-285D08650632}" dt="2021-11-10T19:22:50.334" v="18490" actId="26606"/>
          <ac:spMkLst>
            <pc:docMk/>
            <pc:sldMk cId="2990522661" sldId="318"/>
            <ac:spMk id="81" creationId="{6515FC82-3453-4CBE-8895-4CCFF339529E}"/>
          </ac:spMkLst>
        </pc:spChg>
        <pc:spChg chg="add del">
          <ac:chgData name="Bramhall, Beth A" userId="94ad96b6-d127-4a9f-bc8e-e88a31d0a5fa" providerId="ADAL" clId="{F83D01C0-DFE8-4C36-9BC2-285D08650632}" dt="2021-11-10T19:22:50.334" v="18490" actId="26606"/>
          <ac:spMkLst>
            <pc:docMk/>
            <pc:sldMk cId="2990522661" sldId="318"/>
            <ac:spMk id="83" creationId="{C5FD847B-65C0-4027-8DFC-70CB424514F8}"/>
          </ac:spMkLst>
        </pc:spChg>
        <pc:spChg chg="add">
          <ac:chgData name="Bramhall, Beth A" userId="94ad96b6-d127-4a9f-bc8e-e88a31d0a5fa" providerId="ADAL" clId="{F83D01C0-DFE8-4C36-9BC2-285D08650632}" dt="2021-11-10T19:22:50.334" v="18490" actId="26606"/>
          <ac:spMkLst>
            <pc:docMk/>
            <pc:sldMk cId="2990522661" sldId="318"/>
            <ac:spMk id="143" creationId="{1660E788-AFA9-4A1B-9991-6AA74632A15B}"/>
          </ac:spMkLst>
        </pc:spChg>
        <pc:spChg chg="add">
          <ac:chgData name="Bramhall, Beth A" userId="94ad96b6-d127-4a9f-bc8e-e88a31d0a5fa" providerId="ADAL" clId="{F83D01C0-DFE8-4C36-9BC2-285D08650632}" dt="2021-11-10T19:22:50.334" v="18490" actId="26606"/>
          <ac:spMkLst>
            <pc:docMk/>
            <pc:sldMk cId="2990522661" sldId="318"/>
            <ac:spMk id="145" creationId="{867D4867-5BA7-4462-B2F6-A23F4A622AA7}"/>
          </ac:spMkLst>
        </pc:spChg>
        <pc:spChg chg="mod">
          <ac:chgData name="Bramhall, Beth A" userId="94ad96b6-d127-4a9f-bc8e-e88a31d0a5fa" providerId="ADAL" clId="{F83D01C0-DFE8-4C36-9BC2-285D08650632}" dt="2021-11-10T19:22:50.334" v="18490" actId="26606"/>
          <ac:spMkLst>
            <pc:docMk/>
            <pc:sldMk cId="2990522661" sldId="318"/>
            <ac:spMk id="201" creationId="{00000000-0000-0000-0000-000000000000}"/>
          </ac:spMkLst>
        </pc:spChg>
        <pc:spChg chg="mod">
          <ac:chgData name="Bramhall, Beth A" userId="94ad96b6-d127-4a9f-bc8e-e88a31d0a5fa" providerId="ADAL" clId="{F83D01C0-DFE8-4C36-9BC2-285D08650632}" dt="2021-11-10T19:22:50.334" v="18490" actId="26606"/>
          <ac:spMkLst>
            <pc:docMk/>
            <pc:sldMk cId="2990522661" sldId="318"/>
            <ac:spMk id="202" creationId="{00000000-0000-0000-0000-000000000000}"/>
          </ac:spMkLst>
        </pc:spChg>
        <pc:spChg chg="del">
          <ac:chgData name="Bramhall, Beth A" userId="94ad96b6-d127-4a9f-bc8e-e88a31d0a5fa" providerId="ADAL" clId="{F83D01C0-DFE8-4C36-9BC2-285D08650632}" dt="2021-11-10T19:21:47.081" v="18485" actId="26606"/>
          <ac:spMkLst>
            <pc:docMk/>
            <pc:sldMk cId="2990522661" sldId="318"/>
            <ac:spMk id="204" creationId="{DCD3F51F-E0F2-41F0-9EAD-111C87DFF5F6}"/>
          </ac:spMkLst>
        </pc:spChg>
        <pc:graphicFrameChg chg="add mod modGraphic">
          <ac:chgData name="Bramhall, Beth A" userId="94ad96b6-d127-4a9f-bc8e-e88a31d0a5fa" providerId="ADAL" clId="{F83D01C0-DFE8-4C36-9BC2-285D08650632}" dt="2021-11-10T19:22:50.334" v="18490" actId="26606"/>
          <ac:graphicFrameMkLst>
            <pc:docMk/>
            <pc:sldMk cId="2990522661" sldId="318"/>
            <ac:graphicFrameMk id="10" creationId="{2ABECE6E-5838-4680-A66B-7ED86EF12557}"/>
          </ac:graphicFrameMkLst>
        </pc:graphicFrameChg>
        <pc:picChg chg="del">
          <ac:chgData name="Bramhall, Beth A" userId="94ad96b6-d127-4a9f-bc8e-e88a31d0a5fa" providerId="ADAL" clId="{F83D01C0-DFE8-4C36-9BC2-285D08650632}" dt="2021-11-10T19:21:14.696" v="18480" actId="478"/>
          <ac:picMkLst>
            <pc:docMk/>
            <pc:sldMk cId="2990522661" sldId="318"/>
            <ac:picMk id="7" creationId="{2D0FEFE5-B70A-4C68-8F0F-A595BEDC9D0E}"/>
          </ac:picMkLst>
        </pc:picChg>
        <pc:picChg chg="del">
          <ac:chgData name="Bramhall, Beth A" userId="94ad96b6-d127-4a9f-bc8e-e88a31d0a5fa" providerId="ADAL" clId="{F83D01C0-DFE8-4C36-9BC2-285D08650632}" dt="2021-11-10T19:21:12.680" v="18479" actId="478"/>
          <ac:picMkLst>
            <pc:docMk/>
            <pc:sldMk cId="2990522661" sldId="318"/>
            <ac:picMk id="8" creationId="{B2F37C19-2497-4E0A-BF81-6C2F081306AE}"/>
          </ac:picMkLst>
        </pc:picChg>
        <pc:picChg chg="add mod">
          <ac:chgData name="Bramhall, Beth A" userId="94ad96b6-d127-4a9f-bc8e-e88a31d0a5fa" providerId="ADAL" clId="{F83D01C0-DFE8-4C36-9BC2-285D08650632}" dt="2021-11-10T19:23:32.116" v="18491"/>
          <ac:picMkLst>
            <pc:docMk/>
            <pc:sldMk cId="2990522661" sldId="318"/>
            <ac:picMk id="14" creationId="{48E0BE6D-FD97-481F-B175-AD12B803F800}"/>
          </ac:picMkLst>
        </pc:picChg>
      </pc:sldChg>
      <pc:sldChg chg="addSp delSp modSp add del mod modNotesTx">
        <pc:chgData name="Bramhall, Beth A" userId="94ad96b6-d127-4a9f-bc8e-e88a31d0a5fa" providerId="ADAL" clId="{F83D01C0-DFE8-4C36-9BC2-285D08650632}" dt="2021-11-10T21:08:55.036" v="23385" actId="2696"/>
        <pc:sldMkLst>
          <pc:docMk/>
          <pc:sldMk cId="244225437" sldId="319"/>
        </pc:sldMkLst>
        <pc:spChg chg="add mod">
          <ac:chgData name="Bramhall, Beth A" userId="94ad96b6-d127-4a9f-bc8e-e88a31d0a5fa" providerId="ADAL" clId="{F83D01C0-DFE8-4C36-9BC2-285D08650632}" dt="2021-11-10T20:21:37.359" v="20066" actId="1076"/>
          <ac:spMkLst>
            <pc:docMk/>
            <pc:sldMk cId="244225437" sldId="319"/>
            <ac:spMk id="5" creationId="{5F02176D-B3AC-43F6-B970-689A514AD7C9}"/>
          </ac:spMkLst>
        </pc:spChg>
        <pc:spChg chg="add mod">
          <ac:chgData name="Bramhall, Beth A" userId="94ad96b6-d127-4a9f-bc8e-e88a31d0a5fa" providerId="ADAL" clId="{F83D01C0-DFE8-4C36-9BC2-285D08650632}" dt="2021-11-10T20:30:13.653" v="20345" actId="1035"/>
          <ac:spMkLst>
            <pc:docMk/>
            <pc:sldMk cId="244225437" sldId="319"/>
            <ac:spMk id="13" creationId="{2BC70341-1360-44C0-AC7E-BDCC7BC2216D}"/>
          </ac:spMkLst>
        </pc:spChg>
        <pc:spChg chg="add del mod">
          <ac:chgData name="Bramhall, Beth A" userId="94ad96b6-d127-4a9f-bc8e-e88a31d0a5fa" providerId="ADAL" clId="{F83D01C0-DFE8-4C36-9BC2-285D08650632}" dt="2021-11-10T20:19:22.826" v="20034" actId="478"/>
          <ac:spMkLst>
            <pc:docMk/>
            <pc:sldMk cId="244225437" sldId="319"/>
            <ac:spMk id="14" creationId="{FFE3386A-E29C-4628-AB8D-40FC6D17102C}"/>
          </ac:spMkLst>
        </pc:spChg>
        <pc:spChg chg="add mod">
          <ac:chgData name="Bramhall, Beth A" userId="94ad96b6-d127-4a9f-bc8e-e88a31d0a5fa" providerId="ADAL" clId="{F83D01C0-DFE8-4C36-9BC2-285D08650632}" dt="2021-11-10T20:30:13.653" v="20345" actId="1035"/>
          <ac:spMkLst>
            <pc:docMk/>
            <pc:sldMk cId="244225437" sldId="319"/>
            <ac:spMk id="18" creationId="{F27323EB-5B95-4921-8ED5-4497889E7059}"/>
          </ac:spMkLst>
        </pc:spChg>
        <pc:spChg chg="add mod">
          <ac:chgData name="Bramhall, Beth A" userId="94ad96b6-d127-4a9f-bc8e-e88a31d0a5fa" providerId="ADAL" clId="{F83D01C0-DFE8-4C36-9BC2-285D08650632}" dt="2021-11-10T20:25:36.191" v="20196" actId="1076"/>
          <ac:spMkLst>
            <pc:docMk/>
            <pc:sldMk cId="244225437" sldId="319"/>
            <ac:spMk id="21" creationId="{1F5108F6-C1EA-45D8-B4BE-DC87EE7ABAB4}"/>
          </ac:spMkLst>
        </pc:spChg>
        <pc:spChg chg="add mod">
          <ac:chgData name="Bramhall, Beth A" userId="94ad96b6-d127-4a9f-bc8e-e88a31d0a5fa" providerId="ADAL" clId="{F83D01C0-DFE8-4C36-9BC2-285D08650632}" dt="2021-11-10T20:30:13.653" v="20345" actId="1035"/>
          <ac:spMkLst>
            <pc:docMk/>
            <pc:sldMk cId="244225437" sldId="319"/>
            <ac:spMk id="24" creationId="{1B6BCD43-879A-460D-A26C-00893545D9B7}"/>
          </ac:spMkLst>
        </pc:spChg>
        <pc:spChg chg="add mod">
          <ac:chgData name="Bramhall, Beth A" userId="94ad96b6-d127-4a9f-bc8e-e88a31d0a5fa" providerId="ADAL" clId="{F83D01C0-DFE8-4C36-9BC2-285D08650632}" dt="2021-11-10T20:30:13.653" v="20345" actId="1035"/>
          <ac:spMkLst>
            <pc:docMk/>
            <pc:sldMk cId="244225437" sldId="319"/>
            <ac:spMk id="27" creationId="{7ADE6A19-7605-4F85-AF1B-48DB545217B4}"/>
          </ac:spMkLst>
        </pc:spChg>
        <pc:spChg chg="add mod">
          <ac:chgData name="Bramhall, Beth A" userId="94ad96b6-d127-4a9f-bc8e-e88a31d0a5fa" providerId="ADAL" clId="{F83D01C0-DFE8-4C36-9BC2-285D08650632}" dt="2021-11-10T20:26:01.504" v="20222" actId="20577"/>
          <ac:spMkLst>
            <pc:docMk/>
            <pc:sldMk cId="244225437" sldId="319"/>
            <ac:spMk id="30" creationId="{634A02E1-32D0-4678-AEBE-EC84C4FAFFAE}"/>
          </ac:spMkLst>
        </pc:spChg>
        <pc:spChg chg="add mod">
          <ac:chgData name="Bramhall, Beth A" userId="94ad96b6-d127-4a9f-bc8e-e88a31d0a5fa" providerId="ADAL" clId="{F83D01C0-DFE8-4C36-9BC2-285D08650632}" dt="2021-11-10T20:30:19.301" v="20349" actId="1035"/>
          <ac:spMkLst>
            <pc:docMk/>
            <pc:sldMk cId="244225437" sldId="319"/>
            <ac:spMk id="33" creationId="{38767434-3577-4C95-93EB-10E46F510B09}"/>
          </ac:spMkLst>
        </pc:spChg>
        <pc:spChg chg="add mod">
          <ac:chgData name="Bramhall, Beth A" userId="94ad96b6-d127-4a9f-bc8e-e88a31d0a5fa" providerId="ADAL" clId="{F83D01C0-DFE8-4C36-9BC2-285D08650632}" dt="2021-11-10T20:30:25.781" v="20355" actId="1035"/>
          <ac:spMkLst>
            <pc:docMk/>
            <pc:sldMk cId="244225437" sldId="319"/>
            <ac:spMk id="36" creationId="{3690E243-D62D-4B2D-BE7D-78138B42C030}"/>
          </ac:spMkLst>
        </pc:spChg>
        <pc:spChg chg="add mod">
          <ac:chgData name="Bramhall, Beth A" userId="94ad96b6-d127-4a9f-bc8e-e88a31d0a5fa" providerId="ADAL" clId="{F83D01C0-DFE8-4C36-9BC2-285D08650632}" dt="2021-11-10T20:31:44.499" v="20390" actId="14100"/>
          <ac:spMkLst>
            <pc:docMk/>
            <pc:sldMk cId="244225437" sldId="319"/>
            <ac:spMk id="37" creationId="{1B1DDB71-C667-4084-ADE4-B019FB70973A}"/>
          </ac:spMkLst>
        </pc:spChg>
        <pc:spChg chg="del">
          <ac:chgData name="Bramhall, Beth A" userId="94ad96b6-d127-4a9f-bc8e-e88a31d0a5fa" providerId="ADAL" clId="{F83D01C0-DFE8-4C36-9BC2-285D08650632}" dt="2021-11-10T20:19:19.307" v="20033" actId="478"/>
          <ac:spMkLst>
            <pc:docMk/>
            <pc:sldMk cId="244225437" sldId="319"/>
            <ac:spMk id="201" creationId="{00000000-0000-0000-0000-000000000000}"/>
          </ac:spMkLst>
        </pc:spChg>
        <pc:spChg chg="mod">
          <ac:chgData name="Bramhall, Beth A" userId="94ad96b6-d127-4a9f-bc8e-e88a31d0a5fa" providerId="ADAL" clId="{F83D01C0-DFE8-4C36-9BC2-285D08650632}" dt="2021-11-10T20:30:13.653" v="20345" actId="1035"/>
          <ac:spMkLst>
            <pc:docMk/>
            <pc:sldMk cId="244225437" sldId="319"/>
            <ac:spMk id="202" creationId="{00000000-0000-0000-0000-000000000000}"/>
          </ac:spMkLst>
        </pc:spChg>
        <pc:picChg chg="del">
          <ac:chgData name="Bramhall, Beth A" userId="94ad96b6-d127-4a9f-bc8e-e88a31d0a5fa" providerId="ADAL" clId="{F83D01C0-DFE8-4C36-9BC2-285D08650632}" dt="2021-11-10T19:51:26.523" v="19185" actId="478"/>
          <ac:picMkLst>
            <pc:docMk/>
            <pc:sldMk cId="244225437" sldId="319"/>
            <ac:picMk id="3" creationId="{B7705CA0-0280-4B86-95D2-347D2A4B1493}"/>
          </ac:picMkLst>
        </pc:picChg>
        <pc:picChg chg="add mod modCrop">
          <ac:chgData name="Bramhall, Beth A" userId="94ad96b6-d127-4a9f-bc8e-e88a31d0a5fa" providerId="ADAL" clId="{F83D01C0-DFE8-4C36-9BC2-285D08650632}" dt="2021-11-10T20:30:42.608" v="20356" actId="1440"/>
          <ac:picMkLst>
            <pc:docMk/>
            <pc:sldMk cId="244225437" sldId="319"/>
            <ac:picMk id="4" creationId="{9F127D19-2FCC-4A97-A571-53B232BFF677}"/>
          </ac:picMkLst>
        </pc:picChg>
        <pc:picChg chg="mod">
          <ac:chgData name="Bramhall, Beth A" userId="94ad96b6-d127-4a9f-bc8e-e88a31d0a5fa" providerId="ADAL" clId="{F83D01C0-DFE8-4C36-9BC2-285D08650632}" dt="2021-11-10T19:56:53.177" v="19187" actId="1076"/>
          <ac:picMkLst>
            <pc:docMk/>
            <pc:sldMk cId="244225437" sldId="319"/>
            <ac:picMk id="7" creationId="{2D0FEFE5-B70A-4C68-8F0F-A595BEDC9D0E}"/>
          </ac:picMkLst>
        </pc:picChg>
        <pc:picChg chg="del">
          <ac:chgData name="Bramhall, Beth A" userId="94ad96b6-d127-4a9f-bc8e-e88a31d0a5fa" providerId="ADAL" clId="{F83D01C0-DFE8-4C36-9BC2-285D08650632}" dt="2021-11-10T19:51:44.333" v="19186" actId="478"/>
          <ac:picMkLst>
            <pc:docMk/>
            <pc:sldMk cId="244225437" sldId="319"/>
            <ac:picMk id="8" creationId="{B2F37C19-2497-4E0A-BF81-6C2F081306AE}"/>
          </ac:picMkLst>
        </pc:picChg>
        <pc:picChg chg="add mod modCrop">
          <ac:chgData name="Bramhall, Beth A" userId="94ad96b6-d127-4a9f-bc8e-e88a31d0a5fa" providerId="ADAL" clId="{F83D01C0-DFE8-4C36-9BC2-285D08650632}" dt="2021-11-10T20:30:42.608" v="20356" actId="1440"/>
          <ac:picMkLst>
            <pc:docMk/>
            <pc:sldMk cId="244225437" sldId="319"/>
            <ac:picMk id="9" creationId="{892707BD-50FD-4973-9285-7C7EE362C22E}"/>
          </ac:picMkLst>
        </pc:picChg>
        <pc:picChg chg="add mod modCrop">
          <ac:chgData name="Bramhall, Beth A" userId="94ad96b6-d127-4a9f-bc8e-e88a31d0a5fa" providerId="ADAL" clId="{F83D01C0-DFE8-4C36-9BC2-285D08650632}" dt="2021-11-10T20:30:47.391" v="20357" actId="1440"/>
          <ac:picMkLst>
            <pc:docMk/>
            <pc:sldMk cId="244225437" sldId="319"/>
            <ac:picMk id="11" creationId="{A637E39D-3846-4BFD-8B9A-5D29F8C7E716}"/>
          </ac:picMkLst>
        </pc:picChg>
        <pc:picChg chg="add mod modCrop">
          <ac:chgData name="Bramhall, Beth A" userId="94ad96b6-d127-4a9f-bc8e-e88a31d0a5fa" providerId="ADAL" clId="{F83D01C0-DFE8-4C36-9BC2-285D08650632}" dt="2021-11-10T20:30:47.391" v="20357" actId="1440"/>
          <ac:picMkLst>
            <pc:docMk/>
            <pc:sldMk cId="244225437" sldId="319"/>
            <ac:picMk id="16" creationId="{67B61129-AE84-49A3-99B3-16FEAE5ADEA2}"/>
          </ac:picMkLst>
        </pc:picChg>
        <pc:picChg chg="add mod modCrop">
          <ac:chgData name="Bramhall, Beth A" userId="94ad96b6-d127-4a9f-bc8e-e88a31d0a5fa" providerId="ADAL" clId="{F83D01C0-DFE8-4C36-9BC2-285D08650632}" dt="2021-11-10T20:30:49.587" v="20358" actId="1440"/>
          <ac:picMkLst>
            <pc:docMk/>
            <pc:sldMk cId="244225437" sldId="319"/>
            <ac:picMk id="19" creationId="{4A574959-7143-4C84-A10F-7C1E62261907}"/>
          </ac:picMkLst>
        </pc:picChg>
        <pc:picChg chg="add mod modCrop">
          <ac:chgData name="Bramhall, Beth A" userId="94ad96b6-d127-4a9f-bc8e-e88a31d0a5fa" providerId="ADAL" clId="{F83D01C0-DFE8-4C36-9BC2-285D08650632}" dt="2021-11-10T20:30:49.587" v="20358" actId="1440"/>
          <ac:picMkLst>
            <pc:docMk/>
            <pc:sldMk cId="244225437" sldId="319"/>
            <ac:picMk id="22" creationId="{D25BD21E-3DFC-4947-98FA-53F720D96DA8}"/>
          </ac:picMkLst>
        </pc:picChg>
        <pc:picChg chg="add mod modCrop">
          <ac:chgData name="Bramhall, Beth A" userId="94ad96b6-d127-4a9f-bc8e-e88a31d0a5fa" providerId="ADAL" clId="{F83D01C0-DFE8-4C36-9BC2-285D08650632}" dt="2021-11-10T20:30:42.608" v="20356" actId="1440"/>
          <ac:picMkLst>
            <pc:docMk/>
            <pc:sldMk cId="244225437" sldId="319"/>
            <ac:picMk id="25" creationId="{C99C441B-0091-400F-B881-67657B6DE464}"/>
          </ac:picMkLst>
        </pc:picChg>
        <pc:picChg chg="add mod modCrop">
          <ac:chgData name="Bramhall, Beth A" userId="94ad96b6-d127-4a9f-bc8e-e88a31d0a5fa" providerId="ADAL" clId="{F83D01C0-DFE8-4C36-9BC2-285D08650632}" dt="2021-11-10T20:30:51.682" v="20359" actId="1440"/>
          <ac:picMkLst>
            <pc:docMk/>
            <pc:sldMk cId="244225437" sldId="319"/>
            <ac:picMk id="28" creationId="{6111633B-0D07-40A8-8322-4A1C3B49B0A9}"/>
          </ac:picMkLst>
        </pc:picChg>
        <pc:picChg chg="add mod modCrop">
          <ac:chgData name="Bramhall, Beth A" userId="94ad96b6-d127-4a9f-bc8e-e88a31d0a5fa" providerId="ADAL" clId="{F83D01C0-DFE8-4C36-9BC2-285D08650632}" dt="2021-11-10T20:30:51.682" v="20359" actId="1440"/>
          <ac:picMkLst>
            <pc:docMk/>
            <pc:sldMk cId="244225437" sldId="319"/>
            <ac:picMk id="31" creationId="{01A862EC-8905-4208-AE7D-D9C9CA1FBC3D}"/>
          </ac:picMkLst>
        </pc:picChg>
      </pc:sldChg>
      <pc:sldChg chg="delSp modSp add mod modNotesTx">
        <pc:chgData name="Bramhall, Beth A" userId="94ad96b6-d127-4a9f-bc8e-e88a31d0a5fa" providerId="ADAL" clId="{F83D01C0-DFE8-4C36-9BC2-285D08650632}" dt="2021-11-19T19:08:20.230" v="24588" actId="14100"/>
        <pc:sldMkLst>
          <pc:docMk/>
          <pc:sldMk cId="3365690067" sldId="320"/>
        </pc:sldMkLst>
        <pc:spChg chg="mod">
          <ac:chgData name="Bramhall, Beth A" userId="94ad96b6-d127-4a9f-bc8e-e88a31d0a5fa" providerId="ADAL" clId="{F83D01C0-DFE8-4C36-9BC2-285D08650632}" dt="2021-11-19T19:08:20.230" v="24588" actId="14100"/>
          <ac:spMkLst>
            <pc:docMk/>
            <pc:sldMk cId="3365690067" sldId="320"/>
            <ac:spMk id="37" creationId="{1B1DDB71-C667-4084-ADE4-B019FB70973A}"/>
          </ac:spMkLst>
        </pc:spChg>
        <pc:picChg chg="del">
          <ac:chgData name="Bramhall, Beth A" userId="94ad96b6-d127-4a9f-bc8e-e88a31d0a5fa" providerId="ADAL" clId="{F83D01C0-DFE8-4C36-9BC2-285D08650632}" dt="2021-11-10T21:08:59.384" v="23386" actId="478"/>
          <ac:picMkLst>
            <pc:docMk/>
            <pc:sldMk cId="3365690067" sldId="320"/>
            <ac:picMk id="7" creationId="{2D0FEFE5-B70A-4C68-8F0F-A595BEDC9D0E}"/>
          </ac:picMkLst>
        </pc:picChg>
      </pc:sldChg>
      <pc:sldChg chg="addSp delSp modSp add mod setBg setClrOvrMap modNotesTx">
        <pc:chgData name="Bramhall, Beth A" userId="94ad96b6-d127-4a9f-bc8e-e88a31d0a5fa" providerId="ADAL" clId="{F83D01C0-DFE8-4C36-9BC2-285D08650632}" dt="2021-11-19T19:09:44.650" v="24641" actId="404"/>
        <pc:sldMkLst>
          <pc:docMk/>
          <pc:sldMk cId="854981238" sldId="321"/>
        </pc:sldMkLst>
        <pc:spChg chg="mod">
          <ac:chgData name="Bramhall, Beth A" userId="94ad96b6-d127-4a9f-bc8e-e88a31d0a5fa" providerId="ADAL" clId="{F83D01C0-DFE8-4C36-9BC2-285D08650632}" dt="2021-11-19T19:09:44.650" v="24641" actId="404"/>
          <ac:spMkLst>
            <pc:docMk/>
            <pc:sldMk cId="854981238" sldId="321"/>
            <ac:spMk id="12" creationId="{B0933578-C384-4C4B-A372-716864C0BA4F}"/>
          </ac:spMkLst>
        </pc:spChg>
        <pc:spChg chg="add del">
          <ac:chgData name="Bramhall, Beth A" userId="94ad96b6-d127-4a9f-bc8e-e88a31d0a5fa" providerId="ADAL" clId="{F83D01C0-DFE8-4C36-9BC2-285D08650632}" dt="2021-11-10T20:54:51.615" v="22793" actId="26606"/>
          <ac:spMkLst>
            <pc:docMk/>
            <pc:sldMk cId="854981238" sldId="321"/>
            <ac:spMk id="17" creationId="{0AD84CCE-B61B-45FD-8942-77C91305228B}"/>
          </ac:spMkLst>
        </pc:spChg>
        <pc:picChg chg="mod">
          <ac:chgData name="Bramhall, Beth A" userId="94ad96b6-d127-4a9f-bc8e-e88a31d0a5fa" providerId="ADAL" clId="{F83D01C0-DFE8-4C36-9BC2-285D08650632}" dt="2021-11-10T20:54:51.615" v="22793" actId="26606"/>
          <ac:picMkLst>
            <pc:docMk/>
            <pc:sldMk cId="854981238" sldId="321"/>
            <ac:picMk id="6" creationId="{A161BC80-1CEC-4930-BFFC-CE0A8608476B}"/>
          </ac:picMkLst>
        </pc:picChg>
      </pc:sldChg>
      <pc:sldChg chg="add del ord modNotesTx">
        <pc:chgData name="Bramhall, Beth A" userId="94ad96b6-d127-4a9f-bc8e-e88a31d0a5fa" providerId="ADAL" clId="{F83D01C0-DFE8-4C36-9BC2-285D08650632}" dt="2021-11-10T20:52:20.425" v="22695" actId="2696"/>
        <pc:sldMkLst>
          <pc:docMk/>
          <pc:sldMk cId="1818798889" sldId="321"/>
        </pc:sldMkLst>
      </pc:sldChg>
      <pc:sldChg chg="addSp delSp modSp add mod setBg modNotesTx">
        <pc:chgData name="Bramhall, Beth A" userId="94ad96b6-d127-4a9f-bc8e-e88a31d0a5fa" providerId="ADAL" clId="{F83D01C0-DFE8-4C36-9BC2-285D08650632}" dt="2021-11-15T19:38:41.567" v="24422" actId="20577"/>
        <pc:sldMkLst>
          <pc:docMk/>
          <pc:sldMk cId="1901441080" sldId="322"/>
        </pc:sldMkLst>
        <pc:spChg chg="add del mod">
          <ac:chgData name="Bramhall, Beth A" userId="94ad96b6-d127-4a9f-bc8e-e88a31d0a5fa" providerId="ADAL" clId="{F83D01C0-DFE8-4C36-9BC2-285D08650632}" dt="2021-11-10T20:59:51.571" v="22966"/>
          <ac:spMkLst>
            <pc:docMk/>
            <pc:sldMk cId="1901441080" sldId="322"/>
            <ac:spMk id="3" creationId="{CD2C4F45-B16D-4CA0-AB32-63A4B3A6A163}"/>
          </ac:spMkLst>
        </pc:spChg>
        <pc:spChg chg="add mod">
          <ac:chgData name="Bramhall, Beth A" userId="94ad96b6-d127-4a9f-bc8e-e88a31d0a5fa" providerId="ADAL" clId="{F83D01C0-DFE8-4C36-9BC2-285D08650632}" dt="2021-11-10T21:11:23.462" v="23514" actId="1076"/>
          <ac:spMkLst>
            <pc:docMk/>
            <pc:sldMk cId="1901441080" sldId="322"/>
            <ac:spMk id="8" creationId="{EE315A8B-A995-4483-A992-EFE9BBBE34CF}"/>
          </ac:spMkLst>
        </pc:spChg>
        <pc:spChg chg="add mod">
          <ac:chgData name="Bramhall, Beth A" userId="94ad96b6-d127-4a9f-bc8e-e88a31d0a5fa" providerId="ADAL" clId="{F83D01C0-DFE8-4C36-9BC2-285D08650632}" dt="2021-11-10T21:13:09.660" v="23736" actId="20577"/>
          <ac:spMkLst>
            <pc:docMk/>
            <pc:sldMk cId="1901441080" sldId="322"/>
            <ac:spMk id="9" creationId="{9BC30A80-A201-4847-B21A-8C385772A0F6}"/>
          </ac:spMkLst>
        </pc:spChg>
        <pc:picChg chg="del">
          <ac:chgData name="Bramhall, Beth A" userId="94ad96b6-d127-4a9f-bc8e-e88a31d0a5fa" providerId="ADAL" clId="{F83D01C0-DFE8-4C36-9BC2-285D08650632}" dt="2021-11-10T20:59:38.161" v="22965" actId="478"/>
          <ac:picMkLst>
            <pc:docMk/>
            <pc:sldMk cId="1901441080" sldId="322"/>
            <ac:picMk id="6" creationId="{A161BC80-1CEC-4930-BFFC-CE0A8608476B}"/>
          </ac:picMkLst>
        </pc:picChg>
        <pc:picChg chg="add mod">
          <ac:chgData name="Bramhall, Beth A" userId="94ad96b6-d127-4a9f-bc8e-e88a31d0a5fa" providerId="ADAL" clId="{F83D01C0-DFE8-4C36-9BC2-285D08650632}" dt="2021-11-10T20:59:58.154" v="22967" actId="1076"/>
          <ac:picMkLst>
            <pc:docMk/>
            <pc:sldMk cId="1901441080" sldId="322"/>
            <ac:picMk id="7" creationId="{0F4F4E96-1F25-4947-89EF-A9A70027FA1C}"/>
          </ac:picMkLst>
        </pc:picChg>
        <pc:picChg chg="add mod">
          <ac:chgData name="Bramhall, Beth A" userId="94ad96b6-d127-4a9f-bc8e-e88a31d0a5fa" providerId="ADAL" clId="{F83D01C0-DFE8-4C36-9BC2-285D08650632}" dt="2021-11-10T21:12:48.508" v="23707"/>
          <ac:picMkLst>
            <pc:docMk/>
            <pc:sldMk cId="1901441080" sldId="322"/>
            <ac:picMk id="11" creationId="{89A0B48C-D81B-48D0-A95C-45EC756777B5}"/>
          </ac:picMkLst>
        </pc:picChg>
        <pc:picChg chg="add mod">
          <ac:chgData name="Bramhall, Beth A" userId="94ad96b6-d127-4a9f-bc8e-e88a31d0a5fa" providerId="ADAL" clId="{F83D01C0-DFE8-4C36-9BC2-285D08650632}" dt="2021-11-10T21:12:48.508" v="23707"/>
          <ac:picMkLst>
            <pc:docMk/>
            <pc:sldMk cId="1901441080" sldId="322"/>
            <ac:picMk id="13" creationId="{366958A7-A969-4582-A406-2E09CE39170A}"/>
          </ac:picMkLst>
        </pc:picChg>
      </pc:sldChg>
      <pc:sldMasterChg chg="modSldLayout">
        <pc:chgData name="Bramhall, Beth A" userId="94ad96b6-d127-4a9f-bc8e-e88a31d0a5fa" providerId="ADAL" clId="{F83D01C0-DFE8-4C36-9BC2-285D08650632}" dt="2021-11-01T19:05:49.820" v="151"/>
        <pc:sldMasterMkLst>
          <pc:docMk/>
          <pc:sldMasterMk cId="652159284" sldId="2147483704"/>
        </pc:sldMasterMkLst>
        <pc:sldLayoutChg chg="delSp">
          <pc:chgData name="Bramhall, Beth A" userId="94ad96b6-d127-4a9f-bc8e-e88a31d0a5fa" providerId="ADAL" clId="{F83D01C0-DFE8-4C36-9BC2-285D08650632}" dt="2021-11-01T19:05:49.820" v="151"/>
          <pc:sldLayoutMkLst>
            <pc:docMk/>
            <pc:sldMasterMk cId="652159284" sldId="2147483704"/>
            <pc:sldLayoutMk cId="2102044276" sldId="2147483716"/>
          </pc:sldLayoutMkLst>
          <pc:picChg chg="del">
            <ac:chgData name="Bramhall, Beth A" userId="94ad96b6-d127-4a9f-bc8e-e88a31d0a5fa" providerId="ADAL" clId="{F83D01C0-DFE8-4C36-9BC2-285D08650632}" dt="2021-11-01T19:05:49.820" v="151"/>
            <ac:picMkLst>
              <pc:docMk/>
              <pc:sldMasterMk cId="652159284" sldId="2147483704"/>
              <pc:sldLayoutMk cId="2102044276" sldId="2147483716"/>
              <ac:picMk id="20" creationId="{00000000-0000-0000-0000-000000000000}"/>
            </ac:picMkLst>
          </pc:picChg>
          <pc:picChg chg="del">
            <ac:chgData name="Bramhall, Beth A" userId="94ad96b6-d127-4a9f-bc8e-e88a31d0a5fa" providerId="ADAL" clId="{F83D01C0-DFE8-4C36-9BC2-285D08650632}" dt="2021-11-01T19:05:49.820" v="151"/>
            <ac:picMkLst>
              <pc:docMk/>
              <pc:sldMasterMk cId="652159284" sldId="2147483704"/>
              <pc:sldLayoutMk cId="2102044276" sldId="2147483716"/>
              <ac:picMk id="21" creationId="{00000000-0000-0000-0000-000000000000}"/>
            </ac:picMkLst>
          </pc:picChg>
        </pc:sldLayoutChg>
      </pc:sldMasterChg>
      <pc:sldMasterChg chg="delSldLayout">
        <pc:chgData name="Bramhall, Beth A" userId="94ad96b6-d127-4a9f-bc8e-e88a31d0a5fa" providerId="ADAL" clId="{F83D01C0-DFE8-4C36-9BC2-285D08650632}" dt="2021-11-01T19:25:15.343" v="362" actId="2696"/>
        <pc:sldMasterMkLst>
          <pc:docMk/>
          <pc:sldMasterMk cId="1674533754" sldId="2147483746"/>
        </pc:sldMasterMkLst>
        <pc:sldLayoutChg chg="del">
          <pc:chgData name="Bramhall, Beth A" userId="94ad96b6-d127-4a9f-bc8e-e88a31d0a5fa" providerId="ADAL" clId="{F83D01C0-DFE8-4C36-9BC2-285D08650632}" dt="2021-11-01T19:25:15.343" v="362" actId="2696"/>
          <pc:sldLayoutMkLst>
            <pc:docMk/>
            <pc:sldMasterMk cId="1674533754" sldId="2147483746"/>
            <pc:sldLayoutMk cId="2643914275" sldId="2147483758"/>
          </pc:sldLayoutMkLst>
        </pc:sldLayoutChg>
      </pc:sldMasterChg>
    </pc:docChg>
  </pc:docChgLst>
  <pc:docChgLst>
    <pc:chgData name="Bryan Graybill" userId="S::bryan.d.graybill_gmail.com#ext#@doimspp.onmicrosoft.com::c3615325-a5f0-4919-a718-f68c594bc575" providerId="AD" clId="Web-{C601B578-AB08-4FC8-82D8-35B7346F9BE1}"/>
    <pc:docChg chg="modSld">
      <pc:chgData name="Bryan Graybill" userId="S::bryan.d.graybill_gmail.com#ext#@doimspp.onmicrosoft.com::c3615325-a5f0-4919-a718-f68c594bc575" providerId="AD" clId="Web-{C601B578-AB08-4FC8-82D8-35B7346F9BE1}" dt="2022-02-14T20:27:03.207" v="58"/>
      <pc:docMkLst>
        <pc:docMk/>
      </pc:docMkLst>
      <pc:sldChg chg="modSp">
        <pc:chgData name="Bryan Graybill" userId="S::bryan.d.graybill_gmail.com#ext#@doimspp.onmicrosoft.com::c3615325-a5f0-4919-a718-f68c594bc575" providerId="AD" clId="Web-{C601B578-AB08-4FC8-82D8-35B7346F9BE1}" dt="2022-02-14T20:10:54.544" v="1"/>
        <pc:sldMkLst>
          <pc:docMk/>
          <pc:sldMk cId="0" sldId="277"/>
        </pc:sldMkLst>
        <pc:picChg chg="mod">
          <ac:chgData name="Bryan Graybill" userId="S::bryan.d.graybill_gmail.com#ext#@doimspp.onmicrosoft.com::c3615325-a5f0-4919-a718-f68c594bc575" providerId="AD" clId="Web-{C601B578-AB08-4FC8-82D8-35B7346F9BE1}" dt="2022-02-14T20:10:54.544" v="1"/>
          <ac:picMkLst>
            <pc:docMk/>
            <pc:sldMk cId="0" sldId="277"/>
            <ac:picMk id="326" creationId="{00000000-0000-0000-0000-000000000000}"/>
          </ac:picMkLst>
        </pc:picChg>
      </pc:sldChg>
      <pc:sldChg chg="modSp">
        <pc:chgData name="Bryan Graybill" userId="S::bryan.d.graybill_gmail.com#ext#@doimspp.onmicrosoft.com::c3615325-a5f0-4919-a718-f68c594bc575" providerId="AD" clId="Web-{C601B578-AB08-4FC8-82D8-35B7346F9BE1}" dt="2022-02-14T20:13:12.360" v="12"/>
        <pc:sldMkLst>
          <pc:docMk/>
          <pc:sldMk cId="0" sldId="279"/>
        </pc:sldMkLst>
        <pc:picChg chg="mod">
          <ac:chgData name="Bryan Graybill" userId="S::bryan.d.graybill_gmail.com#ext#@doimspp.onmicrosoft.com::c3615325-a5f0-4919-a718-f68c594bc575" providerId="AD" clId="Web-{C601B578-AB08-4FC8-82D8-35B7346F9BE1}" dt="2022-02-14T20:13:12.360" v="12"/>
          <ac:picMkLst>
            <pc:docMk/>
            <pc:sldMk cId="0" sldId="279"/>
            <ac:picMk id="344" creationId="{00000000-0000-0000-0000-000000000000}"/>
          </ac:picMkLst>
        </pc:picChg>
      </pc:sldChg>
      <pc:sldChg chg="modSp">
        <pc:chgData name="Bryan Graybill" userId="S::bryan.d.graybill_gmail.com#ext#@doimspp.onmicrosoft.com::c3615325-a5f0-4919-a718-f68c594bc575" providerId="AD" clId="Web-{C601B578-AB08-4FC8-82D8-35B7346F9BE1}" dt="2022-02-14T20:27:03.207" v="58"/>
        <pc:sldMkLst>
          <pc:docMk/>
          <pc:sldMk cId="1517108464" sldId="284"/>
        </pc:sldMkLst>
        <pc:picChg chg="mod">
          <ac:chgData name="Bryan Graybill" userId="S::bryan.d.graybill_gmail.com#ext#@doimspp.onmicrosoft.com::c3615325-a5f0-4919-a718-f68c594bc575" providerId="AD" clId="Web-{C601B578-AB08-4FC8-82D8-35B7346F9BE1}" dt="2022-02-14T20:27:03.207" v="58"/>
          <ac:picMkLst>
            <pc:docMk/>
            <pc:sldMk cId="1517108464" sldId="284"/>
            <ac:picMk id="6" creationId="{FFCFE077-B7EB-4D45-9283-B13077779B2E}"/>
          </ac:picMkLst>
        </pc:picChg>
        <pc:picChg chg="mod">
          <ac:chgData name="Bryan Graybill" userId="S::bryan.d.graybill_gmail.com#ext#@doimspp.onmicrosoft.com::c3615325-a5f0-4919-a718-f68c594bc575" providerId="AD" clId="Web-{C601B578-AB08-4FC8-82D8-35B7346F9BE1}" dt="2022-02-14T20:26:53.723" v="56"/>
          <ac:picMkLst>
            <pc:docMk/>
            <pc:sldMk cId="1517108464" sldId="284"/>
            <ac:picMk id="8" creationId="{F584B1D6-FF37-493F-938D-97EA6DAF35F4}"/>
          </ac:picMkLst>
        </pc:picChg>
      </pc:sldChg>
      <pc:sldChg chg="addSp delSp modSp">
        <pc:chgData name="Bryan Graybill" userId="S::bryan.d.graybill_gmail.com#ext#@doimspp.onmicrosoft.com::c3615325-a5f0-4919-a718-f68c594bc575" providerId="AD" clId="Web-{C601B578-AB08-4FC8-82D8-35B7346F9BE1}" dt="2022-02-14T20:11:53.374" v="6"/>
        <pc:sldMkLst>
          <pc:docMk/>
          <pc:sldMk cId="1519529357" sldId="299"/>
        </pc:sldMkLst>
        <pc:spChg chg="add del mod">
          <ac:chgData name="Bryan Graybill" userId="S::bryan.d.graybill_gmail.com#ext#@doimspp.onmicrosoft.com::c3615325-a5f0-4919-a718-f68c594bc575" providerId="AD" clId="Web-{C601B578-AB08-4FC8-82D8-35B7346F9BE1}" dt="2022-02-14T20:11:08.638" v="4"/>
          <ac:spMkLst>
            <pc:docMk/>
            <pc:sldMk cId="1519529357" sldId="299"/>
            <ac:spMk id="3" creationId="{70FBE2E0-0E13-495C-80BA-93DACDDE32AC}"/>
          </ac:spMkLst>
        </pc:spChg>
        <pc:picChg chg="mod">
          <ac:chgData name="Bryan Graybill" userId="S::bryan.d.graybill_gmail.com#ext#@doimspp.onmicrosoft.com::c3615325-a5f0-4919-a718-f68c594bc575" providerId="AD" clId="Web-{C601B578-AB08-4FC8-82D8-35B7346F9BE1}" dt="2022-02-14T20:11:53.374" v="6"/>
          <ac:picMkLst>
            <pc:docMk/>
            <pc:sldMk cId="1519529357" sldId="299"/>
            <ac:picMk id="326" creationId="{00000000-0000-0000-0000-000000000000}"/>
          </ac:picMkLst>
        </pc:picChg>
      </pc:sldChg>
      <pc:sldChg chg="modSp">
        <pc:chgData name="Bryan Graybill" userId="S::bryan.d.graybill_gmail.com#ext#@doimspp.onmicrosoft.com::c3615325-a5f0-4919-a718-f68c594bc575" providerId="AD" clId="Web-{C601B578-AB08-4FC8-82D8-35B7346F9BE1}" dt="2022-02-14T20:12:10.358" v="8"/>
        <pc:sldMkLst>
          <pc:docMk/>
          <pc:sldMk cId="3145199306" sldId="300"/>
        </pc:sldMkLst>
        <pc:picChg chg="mod">
          <ac:chgData name="Bryan Graybill" userId="S::bryan.d.graybill_gmail.com#ext#@doimspp.onmicrosoft.com::c3615325-a5f0-4919-a718-f68c594bc575" providerId="AD" clId="Web-{C601B578-AB08-4FC8-82D8-35B7346F9BE1}" dt="2022-02-14T20:12:10.358" v="8"/>
          <ac:picMkLst>
            <pc:docMk/>
            <pc:sldMk cId="3145199306" sldId="300"/>
            <ac:picMk id="326" creationId="{00000000-0000-0000-0000-000000000000}"/>
          </ac:picMkLst>
        </pc:picChg>
      </pc:sldChg>
      <pc:sldChg chg="modSp">
        <pc:chgData name="Bryan Graybill" userId="S::bryan.d.graybill_gmail.com#ext#@doimspp.onmicrosoft.com::c3615325-a5f0-4919-a718-f68c594bc575" providerId="AD" clId="Web-{C601B578-AB08-4FC8-82D8-35B7346F9BE1}" dt="2022-02-14T20:12:31.734" v="10"/>
        <pc:sldMkLst>
          <pc:docMk/>
          <pc:sldMk cId="3512277092" sldId="301"/>
        </pc:sldMkLst>
        <pc:picChg chg="mod">
          <ac:chgData name="Bryan Graybill" userId="S::bryan.d.graybill_gmail.com#ext#@doimspp.onmicrosoft.com::c3615325-a5f0-4919-a718-f68c594bc575" providerId="AD" clId="Web-{C601B578-AB08-4FC8-82D8-35B7346F9BE1}" dt="2022-02-14T20:12:31.734" v="10"/>
          <ac:picMkLst>
            <pc:docMk/>
            <pc:sldMk cId="3512277092" sldId="301"/>
            <ac:picMk id="326" creationId="{00000000-0000-0000-0000-000000000000}"/>
          </ac:picMkLst>
        </pc:picChg>
      </pc:sldChg>
      <pc:sldChg chg="modSp">
        <pc:chgData name="Bryan Graybill" userId="S::bryan.d.graybill_gmail.com#ext#@doimspp.onmicrosoft.com::c3615325-a5f0-4919-a718-f68c594bc575" providerId="AD" clId="Web-{C601B578-AB08-4FC8-82D8-35B7346F9BE1}" dt="2022-02-14T20:13:43.611" v="14"/>
        <pc:sldMkLst>
          <pc:docMk/>
          <pc:sldMk cId="2599860536" sldId="302"/>
        </pc:sldMkLst>
        <pc:picChg chg="mod">
          <ac:chgData name="Bryan Graybill" userId="S::bryan.d.graybill_gmail.com#ext#@doimspp.onmicrosoft.com::c3615325-a5f0-4919-a718-f68c594bc575" providerId="AD" clId="Web-{C601B578-AB08-4FC8-82D8-35B7346F9BE1}" dt="2022-02-14T20:13:43.611" v="14"/>
          <ac:picMkLst>
            <pc:docMk/>
            <pc:sldMk cId="2599860536" sldId="302"/>
            <ac:picMk id="344" creationId="{00000000-0000-0000-0000-000000000000}"/>
          </ac:picMkLst>
        </pc:picChg>
      </pc:sldChg>
      <pc:sldChg chg="modSp">
        <pc:chgData name="Bryan Graybill" userId="S::bryan.d.graybill_gmail.com#ext#@doimspp.onmicrosoft.com::c3615325-a5f0-4919-a718-f68c594bc575" providerId="AD" clId="Web-{C601B578-AB08-4FC8-82D8-35B7346F9BE1}" dt="2022-02-14T20:14:04.095" v="16"/>
        <pc:sldMkLst>
          <pc:docMk/>
          <pc:sldMk cId="1339515647" sldId="303"/>
        </pc:sldMkLst>
        <pc:picChg chg="mod">
          <ac:chgData name="Bryan Graybill" userId="S::bryan.d.graybill_gmail.com#ext#@doimspp.onmicrosoft.com::c3615325-a5f0-4919-a718-f68c594bc575" providerId="AD" clId="Web-{C601B578-AB08-4FC8-82D8-35B7346F9BE1}" dt="2022-02-14T20:14:04.095" v="16"/>
          <ac:picMkLst>
            <pc:docMk/>
            <pc:sldMk cId="1339515647" sldId="303"/>
            <ac:picMk id="344" creationId="{00000000-0000-0000-0000-000000000000}"/>
          </ac:picMkLst>
        </pc:picChg>
      </pc:sldChg>
      <pc:sldChg chg="modSp">
        <pc:chgData name="Bryan Graybill" userId="S::bryan.d.graybill_gmail.com#ext#@doimspp.onmicrosoft.com::c3615325-a5f0-4919-a718-f68c594bc575" providerId="AD" clId="Web-{C601B578-AB08-4FC8-82D8-35B7346F9BE1}" dt="2022-02-14T20:14:30.033" v="18"/>
        <pc:sldMkLst>
          <pc:docMk/>
          <pc:sldMk cId="4014856925" sldId="304"/>
        </pc:sldMkLst>
        <pc:picChg chg="mod">
          <ac:chgData name="Bryan Graybill" userId="S::bryan.d.graybill_gmail.com#ext#@doimspp.onmicrosoft.com::c3615325-a5f0-4919-a718-f68c594bc575" providerId="AD" clId="Web-{C601B578-AB08-4FC8-82D8-35B7346F9BE1}" dt="2022-02-14T20:14:30.033" v="18"/>
          <ac:picMkLst>
            <pc:docMk/>
            <pc:sldMk cId="4014856925" sldId="304"/>
            <ac:picMk id="344" creationId="{00000000-0000-0000-0000-000000000000}"/>
          </ac:picMkLst>
        </pc:picChg>
      </pc:sldChg>
      <pc:sldChg chg="modSp">
        <pc:chgData name="Bryan Graybill" userId="S::bryan.d.graybill_gmail.com#ext#@doimspp.onmicrosoft.com::c3615325-a5f0-4919-a718-f68c594bc575" providerId="AD" clId="Web-{C601B578-AB08-4FC8-82D8-35B7346F9BE1}" dt="2022-02-14T20:18:57.040" v="22"/>
        <pc:sldMkLst>
          <pc:docMk/>
          <pc:sldMk cId="1369903948" sldId="305"/>
        </pc:sldMkLst>
        <pc:picChg chg="mod">
          <ac:chgData name="Bryan Graybill" userId="S::bryan.d.graybill_gmail.com#ext#@doimspp.onmicrosoft.com::c3615325-a5f0-4919-a718-f68c594bc575" providerId="AD" clId="Web-{C601B578-AB08-4FC8-82D8-35B7346F9BE1}" dt="2022-02-14T20:15:21.894" v="20"/>
          <ac:picMkLst>
            <pc:docMk/>
            <pc:sldMk cId="1369903948" sldId="305"/>
            <ac:picMk id="4" creationId="{D7D67CF3-D502-4EEB-A68E-69DC3CE133C6}"/>
          </ac:picMkLst>
        </pc:picChg>
        <pc:picChg chg="mod">
          <ac:chgData name="Bryan Graybill" userId="S::bryan.d.graybill_gmail.com#ext#@doimspp.onmicrosoft.com::c3615325-a5f0-4919-a718-f68c594bc575" providerId="AD" clId="Web-{C601B578-AB08-4FC8-82D8-35B7346F9BE1}" dt="2022-02-14T20:18:57.040" v="22"/>
          <ac:picMkLst>
            <pc:docMk/>
            <pc:sldMk cId="1369903948" sldId="305"/>
            <ac:picMk id="10" creationId="{70E557B0-D323-4B2E-8AF3-E6933C480AF1}"/>
          </ac:picMkLst>
        </pc:picChg>
      </pc:sldChg>
      <pc:sldChg chg="modSp">
        <pc:chgData name="Bryan Graybill" userId="S::bryan.d.graybill_gmail.com#ext#@doimspp.onmicrosoft.com::c3615325-a5f0-4919-a718-f68c594bc575" providerId="AD" clId="Web-{C601B578-AB08-4FC8-82D8-35B7346F9BE1}" dt="2022-02-14T20:19:46.306" v="26"/>
        <pc:sldMkLst>
          <pc:docMk/>
          <pc:sldMk cId="3783738880" sldId="316"/>
        </pc:sldMkLst>
        <pc:picChg chg="mod">
          <ac:chgData name="Bryan Graybill" userId="S::bryan.d.graybill_gmail.com#ext#@doimspp.onmicrosoft.com::c3615325-a5f0-4919-a718-f68c594bc575" providerId="AD" clId="Web-{C601B578-AB08-4FC8-82D8-35B7346F9BE1}" dt="2022-02-14T20:19:46.306" v="26"/>
          <ac:picMkLst>
            <pc:docMk/>
            <pc:sldMk cId="3783738880" sldId="316"/>
            <ac:picMk id="7" creationId="{2D0FEFE5-B70A-4C68-8F0F-A595BEDC9D0E}"/>
          </ac:picMkLst>
        </pc:picChg>
        <pc:picChg chg="mod">
          <ac:chgData name="Bryan Graybill" userId="S::bryan.d.graybill_gmail.com#ext#@doimspp.onmicrosoft.com::c3615325-a5f0-4919-a718-f68c594bc575" providerId="AD" clId="Web-{C601B578-AB08-4FC8-82D8-35B7346F9BE1}" dt="2022-02-14T20:19:24.540" v="24"/>
          <ac:picMkLst>
            <pc:docMk/>
            <pc:sldMk cId="3783738880" sldId="316"/>
            <ac:picMk id="8" creationId="{B2F37C19-2497-4E0A-BF81-6C2F081306AE}"/>
          </ac:picMkLst>
        </pc:picChg>
      </pc:sldChg>
      <pc:sldChg chg="modSp">
        <pc:chgData name="Bryan Graybill" userId="S::bryan.d.graybill_gmail.com#ext#@doimspp.onmicrosoft.com::c3615325-a5f0-4919-a718-f68c594bc575" providerId="AD" clId="Web-{C601B578-AB08-4FC8-82D8-35B7346F9BE1}" dt="2022-02-14T20:23:12.858" v="44"/>
        <pc:sldMkLst>
          <pc:docMk/>
          <pc:sldMk cId="3365690067" sldId="320"/>
        </pc:sldMkLst>
        <pc:picChg chg="mod">
          <ac:chgData name="Bryan Graybill" userId="S::bryan.d.graybill_gmail.com#ext#@doimspp.onmicrosoft.com::c3615325-a5f0-4919-a718-f68c594bc575" providerId="AD" clId="Web-{C601B578-AB08-4FC8-82D8-35B7346F9BE1}" dt="2022-02-14T20:21:41.887" v="30"/>
          <ac:picMkLst>
            <pc:docMk/>
            <pc:sldMk cId="3365690067" sldId="320"/>
            <ac:picMk id="4" creationId="{9F127D19-2FCC-4A97-A571-53B232BFF677}"/>
          </ac:picMkLst>
        </pc:picChg>
        <pc:picChg chg="mod">
          <ac:chgData name="Bryan Graybill" userId="S::bryan.d.graybill_gmail.com#ext#@doimspp.onmicrosoft.com::c3615325-a5f0-4919-a718-f68c594bc575" providerId="AD" clId="Web-{C601B578-AB08-4FC8-82D8-35B7346F9BE1}" dt="2022-02-14T20:21:30.293" v="28"/>
          <ac:picMkLst>
            <pc:docMk/>
            <pc:sldMk cId="3365690067" sldId="320"/>
            <ac:picMk id="9" creationId="{892707BD-50FD-4973-9285-7C7EE362C22E}"/>
          </ac:picMkLst>
        </pc:picChg>
        <pc:picChg chg="mod">
          <ac:chgData name="Bryan Graybill" userId="S::bryan.d.graybill_gmail.com#ext#@doimspp.onmicrosoft.com::c3615325-a5f0-4919-a718-f68c594bc575" providerId="AD" clId="Web-{C601B578-AB08-4FC8-82D8-35B7346F9BE1}" dt="2022-02-14T20:22:09.685" v="34"/>
          <ac:picMkLst>
            <pc:docMk/>
            <pc:sldMk cId="3365690067" sldId="320"/>
            <ac:picMk id="11" creationId="{A637E39D-3846-4BFD-8B9A-5D29F8C7E716}"/>
          </ac:picMkLst>
        </pc:picChg>
        <pc:picChg chg="mod">
          <ac:chgData name="Bryan Graybill" userId="S::bryan.d.graybill_gmail.com#ext#@doimspp.onmicrosoft.com::c3615325-a5f0-4919-a718-f68c594bc575" providerId="AD" clId="Web-{C601B578-AB08-4FC8-82D8-35B7346F9BE1}" dt="2022-02-14T20:22:51.826" v="40"/>
          <ac:picMkLst>
            <pc:docMk/>
            <pc:sldMk cId="3365690067" sldId="320"/>
            <ac:picMk id="16" creationId="{67B61129-AE84-49A3-99B3-16FEAE5ADEA2}"/>
          </ac:picMkLst>
        </pc:picChg>
        <pc:picChg chg="mod">
          <ac:chgData name="Bryan Graybill" userId="S::bryan.d.graybill_gmail.com#ext#@doimspp.onmicrosoft.com::c3615325-a5f0-4919-a718-f68c594bc575" providerId="AD" clId="Web-{C601B578-AB08-4FC8-82D8-35B7346F9BE1}" dt="2022-02-14T20:22:21.841" v="36"/>
          <ac:picMkLst>
            <pc:docMk/>
            <pc:sldMk cId="3365690067" sldId="320"/>
            <ac:picMk id="19" creationId="{4A574959-7143-4C84-A10F-7C1E62261907}"/>
          </ac:picMkLst>
        </pc:picChg>
        <pc:picChg chg="mod">
          <ac:chgData name="Bryan Graybill" userId="S::bryan.d.graybill_gmail.com#ext#@doimspp.onmicrosoft.com::c3615325-a5f0-4919-a718-f68c594bc575" providerId="AD" clId="Web-{C601B578-AB08-4FC8-82D8-35B7346F9BE1}" dt="2022-02-14T20:22:59.561" v="42"/>
          <ac:picMkLst>
            <pc:docMk/>
            <pc:sldMk cId="3365690067" sldId="320"/>
            <ac:picMk id="22" creationId="{D25BD21E-3DFC-4947-98FA-53F720D96DA8}"/>
          </ac:picMkLst>
        </pc:picChg>
        <pc:picChg chg="mod">
          <ac:chgData name="Bryan Graybill" userId="S::bryan.d.graybill_gmail.com#ext#@doimspp.onmicrosoft.com::c3615325-a5f0-4919-a718-f68c594bc575" providerId="AD" clId="Web-{C601B578-AB08-4FC8-82D8-35B7346F9BE1}" dt="2022-02-14T20:21:59.935" v="32"/>
          <ac:picMkLst>
            <pc:docMk/>
            <pc:sldMk cId="3365690067" sldId="320"/>
            <ac:picMk id="25" creationId="{C99C441B-0091-400F-B881-67657B6DE464}"/>
          </ac:picMkLst>
        </pc:picChg>
        <pc:picChg chg="mod">
          <ac:chgData name="Bryan Graybill" userId="S::bryan.d.graybill_gmail.com#ext#@doimspp.onmicrosoft.com::c3615325-a5f0-4919-a718-f68c594bc575" providerId="AD" clId="Web-{C601B578-AB08-4FC8-82D8-35B7346F9BE1}" dt="2022-02-14T20:22:33.685" v="38"/>
          <ac:picMkLst>
            <pc:docMk/>
            <pc:sldMk cId="3365690067" sldId="320"/>
            <ac:picMk id="28" creationId="{6111633B-0D07-40A8-8322-4A1C3B49B0A9}"/>
          </ac:picMkLst>
        </pc:picChg>
        <pc:picChg chg="mod">
          <ac:chgData name="Bryan Graybill" userId="S::bryan.d.graybill_gmail.com#ext#@doimspp.onmicrosoft.com::c3615325-a5f0-4919-a718-f68c594bc575" providerId="AD" clId="Web-{C601B578-AB08-4FC8-82D8-35B7346F9BE1}" dt="2022-02-14T20:23:12.858" v="44"/>
          <ac:picMkLst>
            <pc:docMk/>
            <pc:sldMk cId="3365690067" sldId="320"/>
            <ac:picMk id="31" creationId="{01A862EC-8905-4208-AE7D-D9C9CA1FBC3D}"/>
          </ac:picMkLst>
        </pc:picChg>
      </pc:sldChg>
      <pc:sldChg chg="modSp">
        <pc:chgData name="Bryan Graybill" userId="S::bryan.d.graybill_gmail.com#ext#@doimspp.onmicrosoft.com::c3615325-a5f0-4919-a718-f68c594bc575" providerId="AD" clId="Web-{C601B578-AB08-4FC8-82D8-35B7346F9BE1}" dt="2022-02-14T20:23:25.515" v="46"/>
        <pc:sldMkLst>
          <pc:docMk/>
          <pc:sldMk cId="854981238" sldId="321"/>
        </pc:sldMkLst>
        <pc:picChg chg="mod">
          <ac:chgData name="Bryan Graybill" userId="S::bryan.d.graybill_gmail.com#ext#@doimspp.onmicrosoft.com::c3615325-a5f0-4919-a718-f68c594bc575" providerId="AD" clId="Web-{C601B578-AB08-4FC8-82D8-35B7346F9BE1}" dt="2022-02-14T20:23:25.515" v="46"/>
          <ac:picMkLst>
            <pc:docMk/>
            <pc:sldMk cId="854981238" sldId="321"/>
            <ac:picMk id="6" creationId="{A161BC80-1CEC-4930-BFFC-CE0A8608476B}"/>
          </ac:picMkLst>
        </pc:picChg>
      </pc:sldChg>
      <pc:sldChg chg="modSp">
        <pc:chgData name="Bryan Graybill" userId="S::bryan.d.graybill_gmail.com#ext#@doimspp.onmicrosoft.com::c3615325-a5f0-4919-a718-f68c594bc575" providerId="AD" clId="Web-{C601B578-AB08-4FC8-82D8-35B7346F9BE1}" dt="2022-02-14T20:26:38.597" v="54"/>
        <pc:sldMkLst>
          <pc:docMk/>
          <pc:sldMk cId="1901441080" sldId="322"/>
        </pc:sldMkLst>
        <pc:picChg chg="mod">
          <ac:chgData name="Bryan Graybill" userId="S::bryan.d.graybill_gmail.com#ext#@doimspp.onmicrosoft.com::c3615325-a5f0-4919-a718-f68c594bc575" providerId="AD" clId="Web-{C601B578-AB08-4FC8-82D8-35B7346F9BE1}" dt="2022-02-14T20:24:04.312" v="48"/>
          <ac:picMkLst>
            <pc:docMk/>
            <pc:sldMk cId="1901441080" sldId="322"/>
            <ac:picMk id="7" creationId="{0F4F4E96-1F25-4947-89EF-A9A70027FA1C}"/>
          </ac:picMkLst>
        </pc:picChg>
        <pc:picChg chg="mod">
          <ac:chgData name="Bryan Graybill" userId="S::bryan.d.graybill_gmail.com#ext#@doimspp.onmicrosoft.com::c3615325-a5f0-4919-a718-f68c594bc575" providerId="AD" clId="Web-{C601B578-AB08-4FC8-82D8-35B7346F9BE1}" dt="2022-02-14T20:26:16.644" v="53"/>
          <ac:picMkLst>
            <pc:docMk/>
            <pc:sldMk cId="1901441080" sldId="322"/>
            <ac:picMk id="11" creationId="{89A0B48C-D81B-48D0-A95C-45EC756777B5}"/>
          </ac:picMkLst>
        </pc:picChg>
        <pc:picChg chg="mod">
          <ac:chgData name="Bryan Graybill" userId="S::bryan.d.graybill_gmail.com#ext#@doimspp.onmicrosoft.com::c3615325-a5f0-4919-a718-f68c594bc575" providerId="AD" clId="Web-{C601B578-AB08-4FC8-82D8-35B7346F9BE1}" dt="2022-02-14T20:26:38.597" v="54"/>
          <ac:picMkLst>
            <pc:docMk/>
            <pc:sldMk cId="1901441080" sldId="322"/>
            <ac:picMk id="13" creationId="{366958A7-A969-4582-A406-2E09CE39170A}"/>
          </ac:picMkLst>
        </pc:picChg>
      </pc:sldChg>
    </pc:docChg>
  </pc:docChgLst>
  <pc:docChgLst>
    <pc:chgData name="Kahawis, Nfn" userId="S::nkahawis@nps.gov::1af8b4d4-c4b9-4493-82e0-a90962505958" providerId="AD" clId="Web-{EC135002-5BA0-40B2-8685-1964EDB2E090}"/>
    <pc:docChg chg="modSld">
      <pc:chgData name="Kahawis, Nfn" userId="S::nkahawis@nps.gov::1af8b4d4-c4b9-4493-82e0-a90962505958" providerId="AD" clId="Web-{EC135002-5BA0-40B2-8685-1964EDB2E090}" dt="2022-08-05T19:55:04.707" v="1" actId="20577"/>
      <pc:docMkLst>
        <pc:docMk/>
      </pc:docMkLst>
      <pc:sldChg chg="modSp">
        <pc:chgData name="Kahawis, Nfn" userId="S::nkahawis@nps.gov::1af8b4d4-c4b9-4493-82e0-a90962505958" providerId="AD" clId="Web-{EC135002-5BA0-40B2-8685-1964EDB2E090}" dt="2022-08-05T19:55:04.707" v="1" actId="20577"/>
        <pc:sldMkLst>
          <pc:docMk/>
          <pc:sldMk cId="900078325" sldId="307"/>
        </pc:sldMkLst>
        <pc:spChg chg="mod">
          <ac:chgData name="Kahawis, Nfn" userId="S::nkahawis@nps.gov::1af8b4d4-c4b9-4493-82e0-a90962505958" providerId="AD" clId="Web-{EC135002-5BA0-40B2-8685-1964EDB2E090}" dt="2022-08-05T19:55:04.707" v="1" actId="20577"/>
          <ac:spMkLst>
            <pc:docMk/>
            <pc:sldMk cId="900078325" sldId="307"/>
            <ac:spMk id="9" creationId="{2774295D-F5D1-423C-87AB-023938236693}"/>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animaldiversity.ummz.umich.edu/"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creativecommons.org/licenses/by-nc-sa/3.0/" TargetMode="Externa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animaldiversity.ummz.umich.edu/"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creativecommons.org/licenses/by-nc-sa/3.0/" TargetMode="Externa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animaldiversity.ummz.umich.edu/" TargetMode="External"/><Relationship Id="rId2" Type="http://schemas.openxmlformats.org/officeDocument/2006/relationships/slide" Target="../slides/slide22.xml"/><Relationship Id="rId1" Type="http://schemas.openxmlformats.org/officeDocument/2006/relationships/notesMaster" Target="../notesMasters/notesMaster1.xml"/><Relationship Id="rId4" Type="http://schemas.openxmlformats.org/officeDocument/2006/relationships/hyperlink" Target="http://creativecommons.org/licenses/by-nc-sa/3.0/" TargetMode="Externa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animaldiversity.ummz.umich.edu/" TargetMode="External"/><Relationship Id="rId2" Type="http://schemas.openxmlformats.org/officeDocument/2006/relationships/slide" Target="../slides/slide23.xml"/><Relationship Id="rId1" Type="http://schemas.openxmlformats.org/officeDocument/2006/relationships/notesMaster" Target="../notesMasters/notesMaster1.xml"/><Relationship Id="rId4" Type="http://schemas.openxmlformats.org/officeDocument/2006/relationships/hyperlink" Target="http://creativecommons.org/licenses/by-nc-sa/3.0/" TargetMode="Externa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r>
              <a:rPr lang="en-US" sz="1600" b="0" i="0" u="none" strike="noStrike" cap="none" dirty="0">
                <a:solidFill>
                  <a:schemeClr val="dk1"/>
                </a:solidFill>
                <a:latin typeface="Calibri"/>
                <a:cs typeface="Calibri"/>
                <a:sym typeface="Calibri"/>
              </a:rPr>
              <a:t>Animals and their adaptations have been observed by Cherokee and their ancestors for millennium. Their attributes and behaviors have influenced stories, names of people and families, places, dances, art, music, foodways... The list goes on. The adaptations that animals use to survive have evolved along with the indigenous connections, creatures large and small respected and revered for their important part in the ecosystem. Those connections continue today. </a:t>
            </a:r>
          </a:p>
          <a:p>
            <a:pPr marL="0" lvl="0" indent="0" algn="l"/>
            <a:r>
              <a:rPr lang="en-US" sz="1600" b="0" i="0" u="none" strike="noStrike" cap="none" dirty="0">
                <a:solidFill>
                  <a:schemeClr val="dk1"/>
                </a:solidFill>
                <a:latin typeface="Calibri"/>
                <a:cs typeface="Calibri"/>
                <a:sym typeface="Calibri"/>
              </a:rPr>
              <a:t> </a:t>
            </a:r>
          </a:p>
          <a:p>
            <a:pPr marL="0" lvl="0" indent="0" algn="l"/>
            <a:r>
              <a:rPr lang="en-US" sz="1600" b="0" i="0" u="none" strike="noStrike" cap="none" dirty="0">
                <a:solidFill>
                  <a:schemeClr val="dk1"/>
                </a:solidFill>
                <a:latin typeface="Calibri"/>
                <a:cs typeface="Calibri"/>
                <a:sym typeface="Calibri"/>
              </a:rPr>
              <a:t>The Eastern Band of Cherokee Indians, (or Ani-</a:t>
            </a:r>
            <a:r>
              <a:rPr lang="en-US" sz="1600" b="0" i="0" u="none" strike="noStrike" cap="none" dirty="0" err="1">
                <a:solidFill>
                  <a:schemeClr val="dk1"/>
                </a:solidFill>
                <a:latin typeface="Calibri"/>
                <a:cs typeface="Calibri"/>
                <a:sym typeface="Calibri"/>
              </a:rPr>
              <a:t>yu</a:t>
            </a:r>
            <a:r>
              <a:rPr lang="en-US" sz="1600" b="0" i="0" u="none" strike="noStrike" cap="none" dirty="0">
                <a:solidFill>
                  <a:schemeClr val="dk1"/>
                </a:solidFill>
                <a:latin typeface="Calibri"/>
                <a:cs typeface="Calibri"/>
                <a:sym typeface="Calibri"/>
              </a:rPr>
              <a:t>-</a:t>
            </a:r>
            <a:r>
              <a:rPr lang="en-US" sz="1600" b="0" i="0" u="none" strike="noStrike" cap="none" dirty="0" err="1">
                <a:solidFill>
                  <a:schemeClr val="dk1"/>
                </a:solidFill>
                <a:latin typeface="Calibri"/>
                <a:cs typeface="Calibri"/>
                <a:sym typeface="Calibri"/>
              </a:rPr>
              <a:t>wi-ya</a:t>
            </a:r>
            <a:r>
              <a:rPr lang="en-US" sz="1600" b="0" i="0" u="none" strike="noStrike" cap="none" dirty="0">
                <a:solidFill>
                  <a:schemeClr val="dk1"/>
                </a:solidFill>
                <a:latin typeface="Calibri"/>
                <a:cs typeface="Calibri"/>
                <a:sym typeface="Calibri"/>
              </a:rPr>
              <a:t>) continue their stewardship of the land by continuing many old practices, and by managing the resources wisely today. Along with the Great Smoky Mountains National Park, both strive to protect the places that plants and animals use as habitat today. Scientists gather information, not only data from ongoing studies, but also by digging into clues found within cultural practices, oral histories and story traditions.</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422415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r>
              <a:rPr lang="en-US" dirty="0"/>
              <a:t>Many Cherokee stories were teaching stories, often involving life lessons and outcomes for the community good. </a:t>
            </a:r>
          </a:p>
          <a:p>
            <a:pPr marL="0" indent="0" algn="l"/>
            <a:endParaRPr lang="en-US" dirty="0"/>
          </a:p>
          <a:p>
            <a:pPr marL="0" indent="0" algn="l"/>
            <a:r>
              <a:rPr lang="en-US" dirty="0"/>
              <a:t>This old story of </a:t>
            </a:r>
            <a:r>
              <a:rPr lang="en-US" i="1" dirty="0"/>
              <a:t>How Possum Lost his Tail </a:t>
            </a:r>
            <a:r>
              <a:rPr lang="en-US" i="0" dirty="0"/>
              <a:t>is told to teach about the possible outcomes of bragging and boasting.</a:t>
            </a:r>
            <a:r>
              <a:rPr lang="en-US" i="1" dirty="0"/>
              <a:t>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i="1" dirty="0"/>
              <a:t>(Edited and adapted from the story as told by Freeman Owle.) </a:t>
            </a:r>
          </a:p>
          <a:p>
            <a:pPr marL="0" indent="0" algn="l"/>
            <a:endParaRPr lang="en-US" i="1" dirty="0"/>
          </a:p>
          <a:p>
            <a:pPr marL="0" indent="0" algn="l"/>
            <a:endParaRPr lang="en-US" i="1" dirty="0"/>
          </a:p>
          <a:p>
            <a:pPr marL="0" indent="0" algn="l"/>
            <a:r>
              <a:rPr lang="en-US" dirty="0"/>
              <a:t>(Image: TXWC.gov)</a:t>
            </a:r>
          </a:p>
          <a:p>
            <a:pPr marL="0" indent="0" algn="l"/>
            <a:r>
              <a:rPr lang="en-US" dirty="0"/>
              <a:t>From: Living Stories of the Cherokee, ed. Barbara R. Duncan (Chapel Hill: University of North Carolina Press, 1998. Pp. 212–215.)</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83856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r>
              <a:rPr lang="en-US" i="0" dirty="0"/>
              <a:t>Many years ago…..</a:t>
            </a:r>
          </a:p>
          <a:p>
            <a:pPr marL="0" indent="0" algn="l"/>
            <a:endParaRPr lang="en-US" i="0" dirty="0"/>
          </a:p>
          <a:p>
            <a:pPr marL="0" indent="0" algn="l"/>
            <a:r>
              <a:rPr lang="en-US" i="0" dirty="0"/>
              <a:t>“The possum (</a:t>
            </a:r>
            <a:r>
              <a:rPr lang="en-US" i="1" dirty="0"/>
              <a:t>U-</a:t>
            </a:r>
            <a:r>
              <a:rPr lang="en-US" i="1" dirty="0" err="1"/>
              <a:t>tse</a:t>
            </a:r>
            <a:r>
              <a:rPr lang="en-US" i="1" dirty="0"/>
              <a:t>-</a:t>
            </a:r>
            <a:r>
              <a:rPr lang="en-US" i="1" dirty="0" err="1"/>
              <a:t>tsdi</a:t>
            </a:r>
            <a:r>
              <a:rPr lang="en-US" i="1" dirty="0"/>
              <a:t> – literally “smiling pig”) </a:t>
            </a:r>
            <a:r>
              <a:rPr lang="en-US" i="0" dirty="0"/>
              <a:t>was a beautiful creature… one day he was walking out beside the waters and looked into the very </a:t>
            </a:r>
            <a:r>
              <a:rPr lang="en-US" i="0" dirty="0" err="1"/>
              <a:t>very</a:t>
            </a:r>
            <a:r>
              <a:rPr lang="en-US" i="0" dirty="0"/>
              <a:t> still waters, saw a reflection of himself, and realized that his tail was big and fluffy and beautiful…. </a:t>
            </a:r>
          </a:p>
          <a:p>
            <a:pPr marL="0" indent="0" algn="l"/>
            <a:endParaRPr lang="en-US" i="0" dirty="0"/>
          </a:p>
          <a:p>
            <a:pPr marL="0" indent="0" algn="l"/>
            <a:r>
              <a:rPr lang="en-US" i="0" dirty="0"/>
              <a:t>So he began to admire himself, and he walked by that water all day … and began </a:t>
            </a:r>
            <a:r>
              <a:rPr lang="en-US" dirty="0"/>
              <a:t>to boast and brag to the other animals in the forest…. and they began to get tired of it…. </a:t>
            </a:r>
          </a:p>
          <a:p>
            <a:pPr marL="0" indent="0" algn="l"/>
            <a:endParaRPr lang="en-US" dirty="0"/>
          </a:p>
          <a:p>
            <a:pPr marL="0" indent="0" algn="l"/>
            <a:endParaRPr lang="en-US" dirty="0"/>
          </a:p>
          <a:p>
            <a:pPr marL="0" indent="0" algn="l"/>
            <a:r>
              <a:rPr lang="en-US" dirty="0"/>
              <a:t>(image: TXWC.gov)</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6497864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r>
              <a:rPr lang="en-US" dirty="0"/>
              <a:t>“…. the fox </a:t>
            </a:r>
            <a:r>
              <a:rPr lang="en-US" i="1" dirty="0"/>
              <a:t>(</a:t>
            </a:r>
            <a:r>
              <a:rPr lang="en-US" i="1" dirty="0" err="1"/>
              <a:t>Tsuhla</a:t>
            </a:r>
            <a:r>
              <a:rPr lang="en-US" dirty="0"/>
              <a:t>) and the cricket </a:t>
            </a:r>
            <a:r>
              <a:rPr lang="en-US" i="1" dirty="0"/>
              <a:t>(</a:t>
            </a:r>
            <a:r>
              <a:rPr lang="en-US" i="1" dirty="0" err="1"/>
              <a:t>Taladu</a:t>
            </a:r>
            <a:r>
              <a:rPr lang="en-US" dirty="0"/>
              <a:t>) got so tired of it that they made a plan to put an end to it. </a:t>
            </a:r>
          </a:p>
          <a:p>
            <a:pPr marL="0" indent="0"/>
            <a:endParaRPr lang="en-US" dirty="0"/>
          </a:p>
          <a:p>
            <a:pPr marL="0" indent="0"/>
            <a:r>
              <a:rPr lang="en-US" dirty="0"/>
              <a:t>They had a contest set up in the square-grounds of the Cherokee the next day and invited Mr. Possum to come down and participate, because it was a contest to see who had the most beautiful tail. And sure, he would do that, he knew he would win, and that would be fine. </a:t>
            </a:r>
          </a:p>
          <a:p>
            <a:pPr marL="0" indent="0"/>
            <a:endParaRPr lang="en-US" dirty="0"/>
          </a:p>
          <a:p>
            <a:pPr marL="0" indent="0"/>
            <a:r>
              <a:rPr lang="en-US" dirty="0"/>
              <a:t>But they coaxed him into going with them that night to comb and brush his tail. And when he went into the cave of the fox, they began to brush his tail and groom it, and he began to get a little sleepy….</a:t>
            </a:r>
          </a:p>
          <a:p>
            <a:pPr marL="0" indent="0"/>
            <a:endParaRPr lang="en-US" dirty="0"/>
          </a:p>
          <a:p>
            <a:pPr marL="0" indent="0"/>
            <a:endParaRPr lang="en-US" dirty="0"/>
          </a:p>
          <a:p>
            <a:pPr marL="0" indent="0"/>
            <a:r>
              <a:rPr lang="en-US" dirty="0"/>
              <a:t>(Image: USFWS.gov)</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34704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r>
              <a:rPr lang="en-US" dirty="0"/>
              <a:t>“The cricket (</a:t>
            </a:r>
            <a:r>
              <a:rPr lang="en-US" i="1" u="none" dirty="0" err="1"/>
              <a:t>Taladu</a:t>
            </a:r>
            <a:r>
              <a:rPr lang="en-US" dirty="0"/>
              <a:t>), being the creature that he is, began to chew. And he chewed every hair off the possum’s tail… and they tied it up with a piece of deerskin and tied a beautiful bow on the end of it. </a:t>
            </a:r>
          </a:p>
          <a:p>
            <a:pPr marL="0" indent="0"/>
            <a:endParaRPr lang="en-US" dirty="0"/>
          </a:p>
          <a:p>
            <a:pPr marL="0" indent="0"/>
            <a:r>
              <a:rPr lang="en-US" dirty="0"/>
              <a:t>And early next morning when the possum awakened, he said, “What did you do to my tail?” being very upset. And they said, “Oh we combed and brushed it so beautifully…. (and) wrapped it up so it would not get messed up.” And so…. he bounced on off to the square-grounds.”</a:t>
            </a:r>
          </a:p>
          <a:p>
            <a:pPr marL="0" indent="0"/>
            <a:endParaRPr lang="en-US" dirty="0"/>
          </a:p>
          <a:p>
            <a:pPr marL="0" indent="0"/>
            <a:endParaRPr lang="en-US" dirty="0"/>
          </a:p>
          <a:p>
            <a:pPr marL="0" indent="0"/>
            <a:r>
              <a:rPr lang="en-US" dirty="0"/>
              <a:t>(Image: Missouri Dept. Conservation.gov) </a:t>
            </a:r>
          </a:p>
          <a:p>
            <a:pPr marL="0" indent="0"/>
            <a:endParaRPr lang="en-US" dirty="0"/>
          </a:p>
          <a:p>
            <a:pPr marL="0" indent="0"/>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237058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r>
              <a:rPr lang="en-US" dirty="0"/>
              <a:t>“And the animals began to go across the stage. … you had the skunk </a:t>
            </a:r>
            <a:r>
              <a:rPr lang="en-US" i="1" dirty="0"/>
              <a:t>(Dili) </a:t>
            </a:r>
            <a:r>
              <a:rPr lang="en-US" dirty="0"/>
              <a:t>with his beautiful black tail with a white streak down the middle. And of course he didn’t smell very good, but all the people were pleased, at a distance. </a:t>
            </a:r>
          </a:p>
          <a:p>
            <a:pPr marL="0" indent="0"/>
            <a:endParaRPr lang="en-US" dirty="0"/>
          </a:p>
          <a:p>
            <a:pPr marL="0" indent="0"/>
            <a:r>
              <a:rPr lang="en-US" dirty="0"/>
              <a:t>(Image: MO Dept. Conservation.gov)</a:t>
            </a:r>
          </a:p>
          <a:p>
            <a:pPr marL="0" indent="0"/>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682206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r>
              <a:rPr lang="en-US" dirty="0"/>
              <a:t>“And the other animals crossed the stage, the squirrel (Sa-lo-li), and the red fox with his big beautiful orange tail with the black spot on the end.</a:t>
            </a:r>
          </a:p>
          <a:p>
            <a:pPr marL="0" indent="0"/>
            <a:endParaRPr lang="en-US" dirty="0"/>
          </a:p>
          <a:p>
            <a:pPr marL="0" indent="0"/>
            <a:r>
              <a:rPr lang="en-US" dirty="0"/>
              <a:t> The possum couldn’t wait any longer, and he began to get antsy. So he jumped up on the stage and he said, “It’s my time, we need to get this thing settled.” So he said, “Take the thing off my tail!” </a:t>
            </a:r>
          </a:p>
          <a:p>
            <a:pPr marL="0" indent="0"/>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609532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r>
              <a:rPr lang="en-US" dirty="0"/>
              <a:t>“And when they take the ribbon off, all the animals, and all the people in the audience began to roll and laugh and giggle. And he looks back at his tail, and he sees what they’re laughing about. He has the most ugly, rat-looking tail that he’s ever seen in his life.”</a:t>
            </a:r>
          </a:p>
          <a:p>
            <a:pPr marL="0" indent="0"/>
            <a:endParaRPr lang="en-US" dirty="0"/>
          </a:p>
          <a:p>
            <a:pPr marL="0" indent="0"/>
            <a:r>
              <a:rPr lang="en-US" dirty="0"/>
              <a:t>(Image: USFWS)</a:t>
            </a:r>
          </a:p>
          <a:p>
            <a:pPr marL="0" indent="0"/>
            <a:endParaRPr lang="en-US" dirty="0"/>
          </a:p>
          <a:p>
            <a:pPr marL="0" indent="0"/>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381863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r>
              <a:rPr lang="en-US" dirty="0"/>
              <a:t>“And first he begins to snarl and spit and become very angry. But after a little while they laugh again, and he can’t stand it anymore, and he rolls over on his back, and he plays dead. The old possum boasted too much. And if you go out today and find him in your trash cans, you will see that …. he’ll roll over onto his back with all four feet sticking into the air.”</a:t>
            </a:r>
          </a:p>
          <a:p>
            <a:pPr marL="0" indent="0"/>
            <a:endParaRPr lang="en-US" dirty="0"/>
          </a:p>
          <a:p>
            <a:pPr marL="0" indent="0"/>
            <a:endParaRPr lang="en-US" dirty="0"/>
          </a:p>
          <a:p>
            <a:pPr marL="0" indent="0"/>
            <a:r>
              <a:rPr lang="en-US" dirty="0"/>
              <a:t>(Image: USFWS)</a:t>
            </a:r>
          </a:p>
          <a:p>
            <a:pPr marL="0" indent="0"/>
            <a:endParaRPr lang="en-US" dirty="0"/>
          </a:p>
          <a:p>
            <a:pPr marL="0" indent="0"/>
            <a:r>
              <a:rPr lang="en-US" dirty="0"/>
              <a:t>Adapted from: Living Stories of the Cherokee, as told by Freeman Owle, ed. Barbara R. Duncan (Chapel Hill: University of North Carolina Press, 1998. Pp. 212–215.)</a:t>
            </a:r>
          </a:p>
          <a:p>
            <a:pPr marL="0" indent="0"/>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93943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r>
              <a:rPr lang="en-US" dirty="0"/>
              <a:t>DISCUSSION: </a:t>
            </a:r>
          </a:p>
          <a:p>
            <a:pPr marL="0" indent="0"/>
            <a:r>
              <a:rPr lang="en-US" dirty="0"/>
              <a:t>Stories have been used throughout history to help pass along information and traditional ecological knowledge from one generation to the next. </a:t>
            </a:r>
          </a:p>
          <a:p>
            <a:pPr marL="0" indent="0"/>
            <a:r>
              <a:rPr lang="en-US" b="1" dirty="0"/>
              <a:t>What information do you think was being shared through this story?</a:t>
            </a:r>
          </a:p>
          <a:p>
            <a:pPr marL="0" indent="0"/>
            <a:r>
              <a:rPr lang="en-US" b="0" dirty="0"/>
              <a:t>(Ex: opossums have prehensile bare tails and play dead as survival behavior. Foxes are cunning, crickets chew and clip things, and skunks are odorous!) These adaptations are unique to the opossum and have helped it to survive over time.</a:t>
            </a:r>
          </a:p>
          <a:p>
            <a:pPr marL="0" indent="0"/>
            <a:endParaRPr lang="en-US" b="0" dirty="0"/>
          </a:p>
          <a:p>
            <a:pPr marL="0" indent="0"/>
            <a:r>
              <a:rPr lang="en-US" b="0" dirty="0"/>
              <a:t>For over 14,000 years, people have been a part of the Southern Appalachian ecosystem. From observations and experimentations, indigenous science and knowledge developed in order to know how to utilize plants and animals wisely and understand their relationships with one another. Utilizing animals for the skin (clothing, shelter and tools), their meat (food), tendons and bones (tools) historically gave Cherokee and their ancestors a level of knowledge beyond what most people are familiar with today. </a:t>
            </a:r>
          </a:p>
          <a:p>
            <a:pPr marL="0" indent="0"/>
            <a:endParaRPr lang="en-US" b="0" dirty="0"/>
          </a:p>
          <a:p>
            <a:pPr marL="0" indent="0"/>
            <a:r>
              <a:rPr lang="en-US" b="0" dirty="0"/>
              <a:t>By studying animals’ physical attributes, we can discover some of their adaptations and relationships too.</a:t>
            </a:r>
          </a:p>
          <a:p>
            <a:pPr marL="0" indent="0"/>
            <a:endParaRPr lang="en-US" b="0" dirty="0"/>
          </a:p>
          <a:p>
            <a:pPr marL="0" indent="0"/>
            <a:endParaRPr lang="en-US" dirty="0"/>
          </a:p>
          <a:p>
            <a:pPr marL="0" indent="0"/>
            <a:r>
              <a:rPr lang="en-US" dirty="0"/>
              <a:t>(Image: USFWS)</a:t>
            </a:r>
          </a:p>
          <a:p>
            <a:pPr marL="0" indent="0"/>
            <a:endParaRPr lang="en-US" dirty="0"/>
          </a:p>
          <a:p>
            <a:pPr marL="0" indent="0"/>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99121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a:r>
              <a:rPr lang="en-US" sz="1600" b="0" i="0" u="none" strike="noStrike" cap="none" dirty="0">
                <a:solidFill>
                  <a:schemeClr val="dk1"/>
                </a:solidFill>
                <a:latin typeface="Calibri"/>
                <a:cs typeface="Calibri"/>
                <a:sym typeface="Calibri"/>
              </a:rPr>
              <a:t>By studying animal attributes and adaptations, we can learn about animals, people, and their relationships.</a:t>
            </a:r>
          </a:p>
          <a:p>
            <a:pPr marL="0" lvl="0" indent="0" algn="l"/>
            <a:endParaRPr lang="en-US" sz="1600" b="0" i="0" u="none" strike="noStrike" cap="none" dirty="0">
              <a:solidFill>
                <a:schemeClr val="dk1"/>
              </a:solidFill>
              <a:latin typeface="Calibri"/>
              <a:cs typeface="Calibri"/>
              <a:sym typeface="Calibri"/>
            </a:endParaRPr>
          </a:p>
          <a:p>
            <a:pPr marL="0" lvl="0" indent="0" algn="l"/>
            <a:r>
              <a:rPr lang="en-US" sz="1600" b="0" i="0" u="none" strike="noStrike" cap="none" dirty="0">
                <a:solidFill>
                  <a:schemeClr val="dk1"/>
                </a:solidFill>
                <a:latin typeface="Calibri"/>
                <a:cs typeface="Calibri"/>
                <a:sym typeface="Calibri"/>
              </a:rPr>
              <a:t>Imagine that you work in the cultural or wildlife resources division with the National Park Service, or with the State, or the Tribe. </a:t>
            </a:r>
          </a:p>
          <a:p>
            <a:pPr marL="342900" lvl="0" indent="-342900" algn="l">
              <a:buAutoNum type="arabicParenR"/>
            </a:pPr>
            <a:r>
              <a:rPr lang="en-US" sz="1600" b="0" i="0" u="none" strike="noStrike" cap="none" dirty="0">
                <a:solidFill>
                  <a:schemeClr val="dk1"/>
                </a:solidFill>
                <a:latin typeface="Calibri"/>
                <a:cs typeface="Calibri"/>
                <a:sym typeface="Calibri"/>
              </a:rPr>
              <a:t>If you are a biologist, some of your work involves protecting live animals and studying their habitats. But there may be times where investigating the remains of an animal is a part of your work. Looking at bones and skulls of mammals may offer clues on an animal’s health and/or reason for death. This is called a necropsy, in which remains are analyzed, and various tests are performed for identifying parasites, toxins, viruses, human involvement and other issues. But first, you need to be able to identify which skull belongs to which animal. In this activity, you will be biologists studying the skulls of mammals found in this region.</a:t>
            </a:r>
          </a:p>
          <a:p>
            <a:pPr marL="342900" lvl="0" indent="-342900" algn="l">
              <a:buAutoNum type="arabicParenR"/>
            </a:pPr>
            <a:r>
              <a:rPr lang="en-US" sz="1600" b="0" i="0" u="none" strike="noStrike" cap="none" dirty="0">
                <a:solidFill>
                  <a:schemeClr val="dk1"/>
                </a:solidFill>
                <a:latin typeface="Calibri"/>
                <a:cs typeface="Calibri"/>
                <a:sym typeface="Calibri"/>
              </a:rPr>
              <a:t>If you are an archaeologist, you may be investigating a site where people lived hundreds or thousands of years ago. Often, in fire pits, you may find animal remains, such as bones. Or you may find carved tools, weapons or jewelry items. Knowing the species of animal used will help your investigation. For example, deer make up the bulk of skeletal material at cultural sites, during all historic periods analyzed. </a:t>
            </a:r>
            <a:r>
              <a:rPr lang="en-US" sz="1600" b="1" i="0" u="none" strike="noStrike" cap="none" dirty="0">
                <a:solidFill>
                  <a:schemeClr val="dk1"/>
                </a:solidFill>
                <a:latin typeface="Calibri"/>
                <a:cs typeface="Calibri"/>
                <a:sym typeface="Calibri"/>
              </a:rPr>
              <a:t>Think about ways </a:t>
            </a:r>
            <a:r>
              <a:rPr lang="en-US" sz="1600" b="1" i="0" u="none" strike="noStrike" cap="none">
                <a:solidFill>
                  <a:schemeClr val="dk1"/>
                </a:solidFill>
                <a:latin typeface="Calibri"/>
                <a:cs typeface="Calibri"/>
                <a:sym typeface="Calibri"/>
              </a:rPr>
              <a:t>deer specifically may </a:t>
            </a:r>
            <a:r>
              <a:rPr lang="en-US" sz="1600" b="1" i="0" u="none" strike="noStrike" cap="none" dirty="0">
                <a:solidFill>
                  <a:schemeClr val="dk1"/>
                </a:solidFill>
                <a:latin typeface="Calibri"/>
                <a:cs typeface="Calibri"/>
                <a:sym typeface="Calibri"/>
              </a:rPr>
              <a:t>have been used</a:t>
            </a:r>
            <a:r>
              <a:rPr lang="en-US" sz="1600" b="0" i="0" u="none" strike="noStrike" cap="none" dirty="0">
                <a:solidFill>
                  <a:schemeClr val="dk1"/>
                </a:solidFill>
                <a:latin typeface="Calibri"/>
                <a:cs typeface="Calibri"/>
                <a:sym typeface="Calibri"/>
              </a:rPr>
              <a:t>. (Flesh used for meat, cord, drum heads, leather, shelter. Hooves rendered into glue, used as scrapers. Other bones, antlers used as weapons and tools, carved into jewelry.) Prior to European contact, deer were the single most important mammal species. Unfortunately, over-harvesting for trading decimated their numbers and changed the culture forever.</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7551984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6" name="Google Shape;146;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600" dirty="0"/>
              <a:t>Skulls can tell us a lot of information about an animal, its diet, its defense, and where it might fall in the food web.</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600" b="1" dirty="0"/>
              <a:t>QUESTION: </a:t>
            </a:r>
            <a:r>
              <a:rPr lang="en-US" sz="1600" b="1" i="0" u="none" strike="noStrike" cap="none" dirty="0">
                <a:solidFill>
                  <a:schemeClr val="dk1"/>
                </a:solidFill>
                <a:latin typeface="Calibri"/>
                <a:cs typeface="Calibri"/>
                <a:sym typeface="Calibri"/>
              </a:rPr>
              <a:t>Which type of eyesight would be best for a predator species to have? For a prey species to have? (binocular – forward facing / monocular – on sides). We’ll solve and define this in the next activity, but take your best guess.</a:t>
            </a:r>
          </a:p>
          <a:p>
            <a:pPr marL="0" lvl="0" indent="0" algn="l" rtl="0">
              <a:spcBef>
                <a:spcPts val="0"/>
              </a:spcBef>
              <a:spcAft>
                <a:spcPts val="0"/>
              </a:spcAft>
              <a:buNone/>
            </a:pPr>
            <a:endParaRPr lang="en-US" sz="1600" dirty="0"/>
          </a:p>
          <a:p>
            <a:pPr marL="285750" lvl="0" indent="-285750" algn="l" rtl="0">
              <a:spcBef>
                <a:spcPts val="0"/>
              </a:spcBef>
              <a:spcAft>
                <a:spcPts val="0"/>
              </a:spcAft>
              <a:buFont typeface="Arial" panose="020B0604020202020204" pitchFamily="34" charset="0"/>
              <a:buChar char="•"/>
            </a:pPr>
            <a:r>
              <a:rPr lang="en-US" sz="1600" dirty="0"/>
              <a:t>Think for a moment about your own skull, where your eyes sit, forward or side facing. </a:t>
            </a:r>
          </a:p>
          <a:p>
            <a:pPr marL="285750" lvl="0" indent="-285750" algn="l" rtl="0">
              <a:spcBef>
                <a:spcPts val="0"/>
              </a:spcBef>
              <a:spcAft>
                <a:spcPts val="0"/>
              </a:spcAft>
              <a:buFont typeface="Arial" panose="020B0604020202020204" pitchFamily="34" charset="0"/>
              <a:buChar char="•"/>
            </a:pPr>
            <a:r>
              <a:rPr lang="en-US" sz="1600" dirty="0"/>
              <a:t>What teeth do you have to help process the food you eat? </a:t>
            </a:r>
          </a:p>
          <a:p>
            <a:pPr marL="285750" lvl="0" indent="-285750" algn="l" rtl="0">
              <a:spcBef>
                <a:spcPts val="0"/>
              </a:spcBef>
              <a:spcAft>
                <a:spcPts val="0"/>
              </a:spcAft>
              <a:buFont typeface="Arial" panose="020B0604020202020204" pitchFamily="34" charset="0"/>
              <a:buChar char="•"/>
            </a:pPr>
            <a:r>
              <a:rPr lang="en-US" sz="1600" dirty="0"/>
              <a:t>How would your nasal cavity compare to that of a bear?</a:t>
            </a:r>
          </a:p>
          <a:p>
            <a:pPr marL="285750" lvl="0" indent="-285750" algn="l" rtl="0">
              <a:spcBef>
                <a:spcPts val="0"/>
              </a:spcBef>
              <a:spcAft>
                <a:spcPts val="0"/>
              </a:spcAft>
              <a:buFont typeface="Arial" panose="020B0604020202020204" pitchFamily="34" charset="0"/>
              <a:buChar char="•"/>
            </a:pPr>
            <a:r>
              <a:rPr lang="en-US" sz="1600" dirty="0"/>
              <a:t>The sagittal crest, or prominent ridge bone along the top, is pronounced in animals with a high intelligence.</a:t>
            </a:r>
          </a:p>
          <a:p>
            <a:pPr marL="0" lvl="0" indent="0" algn="l" rtl="0">
              <a:spcBef>
                <a:spcPts val="0"/>
              </a:spcBef>
              <a:spcAft>
                <a:spcPts val="0"/>
              </a:spcAft>
              <a:buNone/>
            </a:pPr>
            <a:endParaRPr lang="en-US" sz="1600" dirty="0"/>
          </a:p>
          <a:p>
            <a:pPr marL="0" lvl="0" indent="0" algn="l" rtl="0">
              <a:spcBef>
                <a:spcPts val="0"/>
              </a:spcBef>
              <a:spcAft>
                <a:spcPts val="0"/>
              </a:spcAft>
              <a:buNone/>
            </a:pPr>
            <a:r>
              <a:rPr lang="en-US" sz="1600" dirty="0"/>
              <a:t>By making observations and comparing the structures, we can determine which skulls might belong to various animals and how they interact in the food chain.</a:t>
            </a:r>
          </a:p>
          <a:p>
            <a:pPr marL="0" lvl="0" indent="0" algn="l" rtl="0">
              <a:spcBef>
                <a:spcPts val="0"/>
              </a:spcBef>
              <a:spcAft>
                <a:spcPts val="0"/>
              </a:spcAft>
              <a:buNone/>
            </a:pPr>
            <a:endParaRPr lang="en-US" sz="1600" dirty="0"/>
          </a:p>
          <a:p>
            <a:pPr marL="0" lvl="0" indent="0" algn="l" rtl="0">
              <a:spcBef>
                <a:spcPts val="0"/>
              </a:spcBef>
              <a:spcAft>
                <a:spcPts val="0"/>
              </a:spcAft>
              <a:buNone/>
            </a:pPr>
            <a:r>
              <a:rPr lang="en-US" sz="1600" dirty="0"/>
              <a:t>One thing we may notice right away is that once muscles, fat, fur and feathers are removed, skulls can be smaller than what we would imagine. </a:t>
            </a:r>
            <a:endParaRPr sz="1600" dirty="0"/>
          </a:p>
        </p:txBody>
      </p:sp>
      <p:sp>
        <p:nvSpPr>
          <p:cNvPr id="147" name="Google Shape;147;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28600" rtl="0">
              <a:spcBef>
                <a:spcPts val="0"/>
              </a:spcBef>
              <a:spcAft>
                <a:spcPts val="600"/>
              </a:spcAft>
              <a:buClr>
                <a:schemeClr val="lt1"/>
              </a:buClr>
              <a:buSzPts val="3600"/>
              <a:buChar char="•"/>
            </a:pPr>
            <a:r>
              <a:rPr lang="en-US" dirty="0">
                <a:solidFill>
                  <a:schemeClr val="bg1"/>
                </a:solidFill>
              </a:rPr>
              <a:t>Let’s start with the eyes and their positioning in most mammals and birds. </a:t>
            </a:r>
          </a:p>
          <a:p>
            <a:pPr marL="228600" lvl="0" indent="-228600" rtl="0">
              <a:spcBef>
                <a:spcPts val="0"/>
              </a:spcBef>
              <a:spcAft>
                <a:spcPts val="600"/>
              </a:spcAft>
              <a:buClr>
                <a:schemeClr val="lt1"/>
              </a:buClr>
              <a:buSzPts val="3600"/>
              <a:buChar char="•"/>
            </a:pPr>
            <a:r>
              <a:rPr lang="en-US" dirty="0">
                <a:solidFill>
                  <a:schemeClr val="bg1"/>
                </a:solidFill>
              </a:rPr>
              <a:t>Position</a:t>
            </a:r>
          </a:p>
          <a:p>
            <a:pPr marL="685800" marR="0" lvl="1" indent="-228600" algn="l" defTabSz="914400" rtl="0" eaLnBrk="1" fontAlgn="auto" latinLnBrk="0" hangingPunct="1">
              <a:lnSpc>
                <a:spcPct val="100000"/>
              </a:lnSpc>
              <a:spcBef>
                <a:spcPts val="0"/>
              </a:spcBef>
              <a:spcAft>
                <a:spcPts val="600"/>
              </a:spcAft>
              <a:buClr>
                <a:schemeClr val="lt1"/>
              </a:buClr>
              <a:buSzPts val="3200"/>
              <a:buFont typeface="Arial"/>
              <a:buChar char="•"/>
              <a:tabLst/>
              <a:defRPr/>
            </a:pPr>
            <a:r>
              <a:rPr lang="en-US" dirty="0">
                <a:solidFill>
                  <a:schemeClr val="bg1"/>
                </a:solidFill>
              </a:rPr>
              <a:t>Side-orientated – greater monocular vision (greater peripheral vision around sides, advantageous for prey species looking for movement of predators)</a:t>
            </a:r>
          </a:p>
          <a:p>
            <a:pPr marL="685800" lvl="1" indent="-228600" rtl="0">
              <a:spcBef>
                <a:spcPts val="0"/>
              </a:spcBef>
              <a:spcAft>
                <a:spcPts val="600"/>
              </a:spcAft>
              <a:buClr>
                <a:schemeClr val="lt1"/>
              </a:buClr>
              <a:buSzPts val="3200"/>
              <a:buChar char="•"/>
            </a:pPr>
            <a:r>
              <a:rPr lang="en-US" dirty="0">
                <a:solidFill>
                  <a:schemeClr val="bg1"/>
                </a:solidFill>
              </a:rPr>
              <a:t>Forward-positioned – greater binocular vision  (allows predators to focus on exact position of prey)</a:t>
            </a:r>
          </a:p>
          <a:p>
            <a:pPr marL="685800" lvl="1" indent="-228600" rtl="0">
              <a:spcBef>
                <a:spcPts val="0"/>
              </a:spcBef>
              <a:spcAft>
                <a:spcPts val="600"/>
              </a:spcAft>
              <a:buClr>
                <a:schemeClr val="lt1"/>
              </a:buClr>
              <a:buSzPts val="3200"/>
              <a:buChar char="•"/>
            </a:pPr>
            <a:endParaRPr lang="en-US" dirty="0">
              <a:solidFill>
                <a:schemeClr val="bg1"/>
              </a:solidFill>
            </a:endParaRPr>
          </a:p>
          <a:p>
            <a:pPr marL="457200" lvl="1" indent="0" rtl="0">
              <a:spcBef>
                <a:spcPts val="0"/>
              </a:spcBef>
              <a:spcAft>
                <a:spcPts val="600"/>
              </a:spcAft>
              <a:buClr>
                <a:schemeClr val="lt1"/>
              </a:buClr>
              <a:buSzPts val="3200"/>
              <a:buNone/>
            </a:pPr>
            <a:r>
              <a:rPr lang="en-US" dirty="0">
                <a:solidFill>
                  <a:schemeClr val="bg1"/>
                </a:solidFill>
              </a:rPr>
              <a:t>“Eyes in front, I hunt. Eyes on side, I hide.”</a:t>
            </a:r>
          </a:p>
          <a:p>
            <a:pPr marL="457200" lvl="1" indent="0" rtl="0">
              <a:spcBef>
                <a:spcPts val="0"/>
              </a:spcBef>
              <a:spcAft>
                <a:spcPts val="600"/>
              </a:spcAft>
              <a:buClr>
                <a:schemeClr val="lt1"/>
              </a:buClr>
              <a:buSzPts val="3200"/>
              <a:buNone/>
            </a:pPr>
            <a:r>
              <a:rPr lang="en-US" dirty="0">
                <a:solidFill>
                  <a:schemeClr val="bg1"/>
                </a:solidFill>
              </a:rPr>
              <a:t>(These two skulls are that of a rabbit on the left, and a barred owl, on the right. What else do you notice?)</a:t>
            </a:r>
          </a:p>
          <a:p>
            <a:pPr marL="685800" lvl="1" indent="-228600" rtl="0">
              <a:spcBef>
                <a:spcPts val="0"/>
              </a:spcBef>
              <a:spcAft>
                <a:spcPts val="600"/>
              </a:spcAft>
              <a:buClr>
                <a:schemeClr val="lt1"/>
              </a:buClr>
              <a:buSzPts val="3200"/>
              <a:buChar char="•"/>
            </a:pPr>
            <a:endParaRPr lang="en-US" dirty="0">
              <a:solidFill>
                <a:schemeClr val="bg1"/>
              </a:solidFill>
            </a:endParaRPr>
          </a:p>
          <a:p>
            <a:pPr marL="457200" lvl="1" indent="0" rtl="0">
              <a:spcBef>
                <a:spcPts val="0"/>
              </a:spcBef>
              <a:spcAft>
                <a:spcPts val="600"/>
              </a:spcAft>
              <a:buClr>
                <a:schemeClr val="lt1"/>
              </a:buClr>
              <a:buSzPts val="3200"/>
              <a:buNone/>
            </a:pPr>
            <a:r>
              <a:rPr lang="en-US" dirty="0">
                <a:solidFill>
                  <a:schemeClr val="bg1"/>
                </a:solidFill>
              </a:rPr>
              <a:t>Image: Acorn Naturalists</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850124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200" dirty="0"/>
              <a:t>Let’s examine exactly what the two vision types in mammals might mean. </a:t>
            </a:r>
          </a:p>
          <a:p>
            <a:pPr marL="0" lvl="0" indent="0" algn="l" rtl="0">
              <a:spcBef>
                <a:spcPts val="0"/>
              </a:spcBef>
              <a:spcAft>
                <a:spcPts val="0"/>
              </a:spcAft>
              <a:buNone/>
            </a:pPr>
            <a:r>
              <a:rPr lang="en-US" sz="1200" i="1" dirty="0"/>
              <a:t>(Monocular Vs. Binocular Activity)</a:t>
            </a:r>
            <a:endParaRPr lang="en-US" i="1" dirty="0"/>
          </a:p>
          <a:p>
            <a:pPr marL="0" lvl="0" indent="0" algn="l" rtl="0">
              <a:spcBef>
                <a:spcPts val="0"/>
              </a:spcBef>
              <a:spcAft>
                <a:spcPts val="0"/>
              </a:spcAft>
              <a:buNone/>
            </a:pPr>
            <a:endParaRPr lang="en-US" sz="1200" dirty="0"/>
          </a:p>
          <a:p>
            <a:pPr marL="0" lvl="0" indent="0" algn="l" rtl="0">
              <a:spcBef>
                <a:spcPts val="0"/>
              </a:spcBef>
              <a:spcAft>
                <a:spcPts val="0"/>
              </a:spcAft>
              <a:buNone/>
            </a:pPr>
            <a:r>
              <a:rPr lang="en-US" u="sng" dirty="0"/>
              <a:t>Peripheral</a:t>
            </a:r>
            <a:r>
              <a:rPr lang="en-US" sz="1200" u="sng" dirty="0"/>
              <a:t> Vision “Predator/Prey” Demonstration </a:t>
            </a:r>
          </a:p>
          <a:p>
            <a:pPr marL="0" lvl="0" indent="0" algn="l" rtl="0">
              <a:spcBef>
                <a:spcPts val="0"/>
              </a:spcBef>
              <a:spcAft>
                <a:spcPts val="0"/>
              </a:spcAft>
              <a:buNone/>
            </a:pPr>
            <a:r>
              <a:rPr lang="en-US" sz="1200" u="sng" dirty="0"/>
              <a:t>Demo One (Prey Peripheral Vision)</a:t>
            </a:r>
            <a:endParaRPr lang="en-US" dirty="0"/>
          </a:p>
          <a:p>
            <a:pPr marL="0" indent="0"/>
            <a:r>
              <a:rPr lang="en-US" sz="1200" dirty="0"/>
              <a:t>1.</a:t>
            </a:r>
            <a:r>
              <a:rPr lang="en-US" dirty="0"/>
              <a:t> </a:t>
            </a:r>
            <a:r>
              <a:rPr lang="en-US" sz="1200" i="1" dirty="0"/>
              <a:t>3 student volunteers can come to front to demonstrate for class; or, have students get into groups of three so all can try.</a:t>
            </a:r>
            <a:endParaRPr lang="en-US" i="1" dirty="0"/>
          </a:p>
          <a:p>
            <a:pPr marL="0" indent="0"/>
            <a:r>
              <a:rPr lang="en-US" sz="1200" dirty="0"/>
              <a:t>2. Two students can stand back-to-back in one place without moving. One of the students in the pair should cover </a:t>
            </a:r>
            <a:r>
              <a:rPr lang="en-US" dirty="0"/>
              <a:t>their </a:t>
            </a:r>
            <a:r>
              <a:rPr lang="en-US" sz="1200" dirty="0"/>
              <a:t>left eye and the other student </a:t>
            </a:r>
            <a:r>
              <a:rPr lang="en-US" dirty="0"/>
              <a:t>their</a:t>
            </a:r>
            <a:r>
              <a:rPr lang="en-US" sz="1200" dirty="0"/>
              <a:t> right eye.</a:t>
            </a:r>
            <a:r>
              <a:rPr lang="en-US" dirty="0"/>
              <a:t> </a:t>
            </a:r>
          </a:p>
          <a:p>
            <a:pPr marL="0" indent="0"/>
            <a:r>
              <a:rPr lang="en-US" sz="1200" dirty="0"/>
              <a:t>3</a:t>
            </a:r>
            <a:r>
              <a:rPr lang="en-US" dirty="0"/>
              <a:t>. These two students are playing the role of an “prey animal” that has side-orientated eye sockets. Have them raise the hand not covering their eye. They will lower that arm when the third student enters into their vision.</a:t>
            </a:r>
          </a:p>
          <a:p>
            <a:pPr marL="0" lvl="0" indent="0" algn="l" rtl="0">
              <a:spcBef>
                <a:spcPts val="0"/>
              </a:spcBef>
              <a:spcAft>
                <a:spcPts val="0"/>
              </a:spcAft>
              <a:buNone/>
            </a:pPr>
            <a:r>
              <a:rPr lang="en-US" sz="1200" dirty="0"/>
              <a:t>4. The third student can now slowly start walking around the pair making a complete circle. This student is the “predator” animal.</a:t>
            </a:r>
            <a:endParaRPr lang="en-US" dirty="0"/>
          </a:p>
          <a:p>
            <a:pPr marL="0" indent="0"/>
            <a:r>
              <a:rPr lang="en-US" sz="1200" dirty="0"/>
              <a:t>5. As the third student makes the circle, they should pause frequently and question the pair about whether they can still see </a:t>
            </a:r>
            <a:r>
              <a:rPr lang="en-US" dirty="0"/>
              <a:t>them</a:t>
            </a:r>
            <a:r>
              <a:rPr lang="en-US" sz="1200" dirty="0"/>
              <a:t>.</a:t>
            </a:r>
            <a:r>
              <a:rPr lang="en-US" dirty="0"/>
              <a:t> </a:t>
            </a:r>
            <a:r>
              <a:rPr lang="en-US" sz="1200" dirty="0"/>
              <a:t> There will be a small area of the circle in which each “prey animal” will not be able to see the third student.</a:t>
            </a:r>
          </a:p>
          <a:p>
            <a:endParaRPr lang="en-US" dirty="0"/>
          </a:p>
          <a:p>
            <a:r>
              <a:rPr lang="en-US" i="1" dirty="0"/>
              <a:t>(Next: Stay in groups: predator binocular vision)</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972634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200" dirty="0"/>
              <a:t>Let’s continue to examine range of vision, now with the predator species.</a:t>
            </a:r>
          </a:p>
          <a:p>
            <a:pPr marL="0" lvl="0" indent="0" algn="l" rtl="0">
              <a:spcBef>
                <a:spcPts val="0"/>
              </a:spcBef>
              <a:spcAft>
                <a:spcPts val="0"/>
              </a:spcAft>
              <a:buNone/>
            </a:pPr>
            <a:r>
              <a:rPr lang="en-US" sz="1200" i="1" dirty="0"/>
              <a:t>(Monocular Vs. Binocular Activity)</a:t>
            </a:r>
            <a:endParaRPr lang="en-US" i="1" dirty="0"/>
          </a:p>
          <a:p>
            <a:pPr marL="0" indent="0"/>
            <a:endParaRPr lang="en-US" sz="1200" dirty="0"/>
          </a:p>
          <a:p>
            <a:pPr marL="0" indent="0"/>
            <a:r>
              <a:rPr lang="en-US" sz="1200" u="sng" dirty="0"/>
              <a:t>Demo Two (Predator Binocular - Peripheral Vision)</a:t>
            </a:r>
            <a:endParaRPr lang="en-US" u="sng" dirty="0"/>
          </a:p>
          <a:p>
            <a:pPr marL="0" indent="0"/>
            <a:r>
              <a:rPr lang="en-US" sz="1200" dirty="0"/>
              <a:t>1. The 3</a:t>
            </a:r>
            <a:r>
              <a:rPr lang="en-US" sz="1200" baseline="30000" dirty="0"/>
              <a:t>rd</a:t>
            </a:r>
            <a:r>
              <a:rPr lang="en-US" sz="1200" dirty="0"/>
              <a:t> student (the predator) can stand in one place facing forward without moving.</a:t>
            </a:r>
            <a:r>
              <a:rPr lang="en-US" dirty="0"/>
              <a:t> </a:t>
            </a:r>
            <a:r>
              <a:rPr lang="en-US" sz="1200" dirty="0"/>
              <a:t> They are an animal with binocular vision (which is true of humans) and they will have one arm raised when they are able to see the other student.</a:t>
            </a:r>
            <a:endParaRPr lang="en-US" dirty="0"/>
          </a:p>
          <a:p>
            <a:pPr marL="0" indent="0"/>
            <a:r>
              <a:rPr lang="en-US" sz="1200" dirty="0"/>
              <a:t>2. One of the “prey” students (from the pair making the monocular animal) can walk in a circle around the “predator”.</a:t>
            </a:r>
            <a:r>
              <a:rPr lang="en-US" dirty="0"/>
              <a:t> </a:t>
            </a:r>
            <a:r>
              <a:rPr lang="en-US" sz="1200" dirty="0"/>
              <a:t> Like before, the student walking the circle should pause several times and ask the binocular “predator” animal if </a:t>
            </a:r>
            <a:r>
              <a:rPr lang="en-US" dirty="0"/>
              <a:t>they</a:t>
            </a:r>
            <a:r>
              <a:rPr lang="en-US" sz="1200" dirty="0"/>
              <a:t> can still see the “prey” student.</a:t>
            </a:r>
            <a:r>
              <a:rPr lang="en-US" dirty="0"/>
              <a:t> </a:t>
            </a:r>
            <a:r>
              <a:rPr lang="en-US" sz="1200" dirty="0"/>
              <a:t> (The binocular animal’s peripheral vision should be much less </a:t>
            </a:r>
            <a:r>
              <a:rPr lang="en-US" dirty="0"/>
              <a:t>than </a:t>
            </a:r>
            <a:r>
              <a:rPr lang="en-US" sz="1200" dirty="0"/>
              <a:t>the</a:t>
            </a:r>
            <a:r>
              <a:rPr lang="en-US" dirty="0"/>
              <a:t> </a:t>
            </a:r>
            <a:r>
              <a:rPr lang="en-US" sz="1200" dirty="0"/>
              <a:t>monocular animal.)</a:t>
            </a:r>
            <a:endParaRPr lang="en-US" dirty="0"/>
          </a:p>
          <a:p>
            <a:pPr marL="0" lvl="0" indent="0" algn="l" rtl="0">
              <a:spcBef>
                <a:spcPts val="0"/>
              </a:spcBef>
              <a:spcAft>
                <a:spcPts val="0"/>
              </a:spcAft>
              <a:buNone/>
            </a:pPr>
            <a:r>
              <a:rPr lang="en-US" sz="1200" dirty="0"/>
              <a:t>3. Discuss the vision difference with the entire class.</a:t>
            </a:r>
            <a:endParaRPr lang="en-US" dirty="0"/>
          </a:p>
          <a:p>
            <a:pPr marL="0" lvl="0" indent="0" algn="l" rtl="0">
              <a:spcBef>
                <a:spcPts val="0"/>
              </a:spcBef>
              <a:spcAft>
                <a:spcPts val="0"/>
              </a:spcAft>
              <a:buNone/>
            </a:pPr>
            <a:endParaRPr lang="en-US" sz="1200" dirty="0"/>
          </a:p>
          <a:p>
            <a:pPr marL="0" lvl="0" indent="0" algn="l" rtl="0">
              <a:spcBef>
                <a:spcPts val="0"/>
              </a:spcBef>
              <a:spcAft>
                <a:spcPts val="0"/>
              </a:spcAft>
              <a:buNone/>
            </a:pPr>
            <a:r>
              <a:rPr lang="en-US" sz="1200" dirty="0"/>
              <a:t>Demo Three (Predator Judging Distance and Location)</a:t>
            </a:r>
            <a:endParaRPr lang="en-US" dirty="0"/>
          </a:p>
          <a:p>
            <a:pPr marL="342900" indent="-342900">
              <a:buClr>
                <a:schemeClr val="dk1"/>
              </a:buClr>
              <a:buSzPts val="1200"/>
              <a:buFont typeface="Calibri"/>
              <a:buAutoNum type="arabicPeriod"/>
            </a:pPr>
            <a:r>
              <a:rPr lang="en-US" sz="1200" dirty="0"/>
              <a:t>The binocular (predator) animal can remain where </a:t>
            </a:r>
            <a:r>
              <a:rPr lang="en-US" dirty="0"/>
              <a:t>they are standing.</a:t>
            </a:r>
          </a:p>
          <a:p>
            <a:pPr marL="342900" lvl="0" indent="-342900" algn="l" rtl="0">
              <a:spcBef>
                <a:spcPts val="0"/>
              </a:spcBef>
              <a:spcAft>
                <a:spcPts val="0"/>
              </a:spcAft>
              <a:buClr>
                <a:schemeClr val="dk1"/>
              </a:buClr>
              <a:buSzPts val="1200"/>
              <a:buFont typeface="Calibri"/>
              <a:buAutoNum type="arabicPeriod"/>
            </a:pPr>
            <a:r>
              <a:rPr lang="en-US" sz="1200" dirty="0"/>
              <a:t>Have the prey animals crumble up a piece of paper.</a:t>
            </a:r>
            <a:endParaRPr lang="en-US" dirty="0"/>
          </a:p>
          <a:p>
            <a:pPr marL="342900" lvl="0" indent="-342900" algn="l" rtl="0">
              <a:spcBef>
                <a:spcPts val="0"/>
              </a:spcBef>
              <a:spcAft>
                <a:spcPts val="0"/>
              </a:spcAft>
              <a:buClr>
                <a:schemeClr val="dk1"/>
              </a:buClr>
              <a:buSzPts val="1200"/>
              <a:buFont typeface="Calibri"/>
              <a:buAutoNum type="arabicPeriod"/>
            </a:pPr>
            <a:r>
              <a:rPr lang="en-US" sz="1200" dirty="0"/>
              <a:t>The predator will try to catch the piece of paper using one hand, first covering up one eye (to simulate an animal with monocular vision) and then again with both eyes. Students can take turns.</a:t>
            </a:r>
            <a:endParaRPr lang="en-US" dirty="0"/>
          </a:p>
          <a:p>
            <a:pPr marL="342900" lvl="0" indent="-342900" algn="l" rtl="0">
              <a:spcBef>
                <a:spcPts val="0"/>
              </a:spcBef>
              <a:spcAft>
                <a:spcPts val="0"/>
              </a:spcAft>
              <a:buClr>
                <a:schemeClr val="dk1"/>
              </a:buClr>
              <a:buSzPts val="1200"/>
              <a:buFont typeface="Calibri"/>
              <a:buAutoNum type="arabicPeriod"/>
            </a:pPr>
            <a:r>
              <a:rPr lang="en-US" sz="1200" dirty="0"/>
              <a:t>What was the difference? (Students can also practice focusing on an object in the room, with one eye closed, and then the other, noticing how the object “moves” between the positions.) These two viewpoints allow for three-dimensional vision.</a:t>
            </a:r>
          </a:p>
          <a:p>
            <a:pPr marL="342900" lvl="0" indent="-342900" algn="l" rtl="0">
              <a:spcBef>
                <a:spcPts val="0"/>
              </a:spcBef>
              <a:spcAft>
                <a:spcPts val="0"/>
              </a:spcAft>
              <a:buClr>
                <a:schemeClr val="dk1"/>
              </a:buClr>
              <a:buSzPts val="1200"/>
              <a:buFont typeface="Calibri"/>
              <a:buAutoNum type="arabicPeriod"/>
            </a:pPr>
            <a:endParaRPr lang="en-US" sz="1200" dirty="0"/>
          </a:p>
          <a:p>
            <a:pPr marL="0" lvl="0" indent="0" algn="l" rtl="0">
              <a:spcBef>
                <a:spcPts val="0"/>
              </a:spcBef>
              <a:spcAft>
                <a:spcPts val="0"/>
              </a:spcAft>
              <a:buClr>
                <a:schemeClr val="dk1"/>
              </a:buClr>
              <a:buSzPts val="1200"/>
              <a:buFont typeface="Calibri"/>
              <a:buNone/>
            </a:pPr>
            <a:r>
              <a:rPr lang="en-US" sz="1200" dirty="0"/>
              <a:t>Predators are adapted for binocular vision because it allows them to target their prey for when they strike. Think of how predators like cats stalk their prey to judge distance and location before they strike.</a:t>
            </a:r>
            <a:endParaRPr lang="en-US" dirty="0"/>
          </a:p>
          <a:p>
            <a:pPr marL="0" lvl="0" indent="0" algn="l" rtl="0">
              <a:spcBef>
                <a:spcPts val="0"/>
              </a:spcBef>
              <a:spcAft>
                <a:spcPts val="0"/>
              </a:spcAft>
              <a:buNone/>
            </a:pPr>
            <a:endParaRPr lang="en-US" sz="1200" dirty="0"/>
          </a:p>
          <a:p>
            <a:pPr marL="0" lvl="0" indent="0" algn="l" rtl="0">
              <a:spcBef>
                <a:spcPts val="0"/>
              </a:spcBef>
              <a:spcAft>
                <a:spcPts val="0"/>
              </a:spcAft>
              <a:buNone/>
            </a:pPr>
            <a:endParaRPr lang="en-US" sz="1200" dirty="0"/>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35703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lgn="l" rtl="0">
              <a:spcBef>
                <a:spcPts val="0"/>
              </a:spcBef>
              <a:spcAft>
                <a:spcPts val="0"/>
              </a:spcAft>
              <a:buNone/>
            </a:pPr>
            <a:r>
              <a:rPr lang="en-US" sz="1200" dirty="0"/>
              <a:t>Okay, now let’s see where we fall in this spectrum. What do you think, are humans, as primates, predators, prey or both?</a:t>
            </a:r>
          </a:p>
          <a:p>
            <a:pPr marL="0" lvl="0" indent="0" algn="l" rtl="0">
              <a:spcBef>
                <a:spcPts val="0"/>
              </a:spcBef>
              <a:spcAft>
                <a:spcPts val="0"/>
              </a:spcAft>
              <a:buNone/>
            </a:pPr>
            <a:endParaRPr lang="en-US" sz="1200" dirty="0"/>
          </a:p>
          <a:p>
            <a:pPr marL="0" lvl="0" indent="0" algn="l" rtl="0">
              <a:spcBef>
                <a:spcPts val="0"/>
              </a:spcBef>
              <a:spcAft>
                <a:spcPts val="0"/>
              </a:spcAft>
              <a:buNone/>
            </a:pPr>
            <a:r>
              <a:rPr lang="en-US" sz="1200" dirty="0"/>
              <a:t>Test your theory:</a:t>
            </a:r>
          </a:p>
          <a:p>
            <a:pPr marL="228600" lvl="0" indent="-228600" algn="l" rtl="0">
              <a:spcBef>
                <a:spcPts val="0"/>
              </a:spcBef>
              <a:spcAft>
                <a:spcPts val="0"/>
              </a:spcAft>
              <a:buAutoNum type="arabicParenR"/>
            </a:pPr>
            <a:r>
              <a:rPr lang="en-US" sz="1200" dirty="0"/>
              <a:t>Hold both your arms out front, putting both thumbs in a “thumbs up” position. Yeah, good job! Look straight forward.</a:t>
            </a:r>
          </a:p>
          <a:p>
            <a:pPr marL="228600" lvl="0" indent="-228600" algn="l" rtl="0">
              <a:spcBef>
                <a:spcPts val="0"/>
              </a:spcBef>
              <a:spcAft>
                <a:spcPts val="0"/>
              </a:spcAft>
              <a:buAutoNum type="arabicParenR"/>
            </a:pPr>
            <a:r>
              <a:rPr lang="en-US" sz="1200" dirty="0"/>
              <a:t>Slowly move your arms apart, each moving away from the other. Keep looking straight ahead.</a:t>
            </a:r>
          </a:p>
          <a:p>
            <a:pPr marL="228600" lvl="0" indent="-228600" algn="l" rtl="0">
              <a:spcBef>
                <a:spcPts val="0"/>
              </a:spcBef>
              <a:spcAft>
                <a:spcPts val="0"/>
              </a:spcAft>
              <a:buAutoNum type="arabicParenR"/>
            </a:pPr>
            <a:r>
              <a:rPr lang="en-US" sz="1200" dirty="0"/>
              <a:t>As your arms approach the sides of your body (you look like a “T” pose), notice when you cannot see your thumbs anymore in your peripheral or side vision. </a:t>
            </a:r>
          </a:p>
          <a:p>
            <a:pPr marL="228600" lvl="0" indent="-228600" algn="l" rtl="0">
              <a:spcBef>
                <a:spcPts val="0"/>
              </a:spcBef>
              <a:spcAft>
                <a:spcPts val="0"/>
              </a:spcAft>
              <a:buAutoNum type="arabicParenR"/>
            </a:pPr>
            <a:r>
              <a:rPr lang="en-US" sz="1200" dirty="0"/>
              <a:t>You have found the edge of your vision. </a:t>
            </a:r>
          </a:p>
          <a:p>
            <a:pPr marL="228600" lvl="0" indent="-228600" algn="l" rtl="0">
              <a:spcBef>
                <a:spcPts val="0"/>
              </a:spcBef>
              <a:spcAft>
                <a:spcPts val="0"/>
              </a:spcAft>
              <a:buAutoNum type="arabicParenR"/>
            </a:pPr>
            <a:r>
              <a:rPr lang="en-US" sz="1200" b="1" dirty="0"/>
              <a:t>Do you think you are adapted as a predator? A prey? Both?</a:t>
            </a:r>
          </a:p>
          <a:p>
            <a:pPr marL="228600" lvl="0" indent="-228600" algn="l" rtl="0">
              <a:spcBef>
                <a:spcPts val="0"/>
              </a:spcBef>
              <a:spcAft>
                <a:spcPts val="0"/>
              </a:spcAft>
              <a:buAutoNum type="arabicParenR"/>
            </a:pPr>
            <a:endParaRPr lang="en-US" sz="1200" b="1" dirty="0"/>
          </a:p>
          <a:p>
            <a:pPr marL="228600" lvl="0" indent="-228600" algn="l" rtl="0">
              <a:spcBef>
                <a:spcPts val="0"/>
              </a:spcBef>
              <a:spcAft>
                <a:spcPts val="0"/>
              </a:spcAft>
              <a:buAutoNum type="arabicParenR"/>
            </a:pPr>
            <a:endParaRPr lang="en-US" sz="1200" b="1" dirty="0"/>
          </a:p>
          <a:p>
            <a:pPr marL="0" lvl="0" indent="0" algn="l" rtl="0">
              <a:spcBef>
                <a:spcPts val="0"/>
              </a:spcBef>
              <a:spcAft>
                <a:spcPts val="0"/>
              </a:spcAft>
              <a:buNone/>
            </a:pPr>
            <a:endParaRPr lang="en-US" sz="1200" b="1" dirty="0"/>
          </a:p>
          <a:p>
            <a:pPr marL="0" lvl="0" indent="0" algn="l" rtl="0">
              <a:spcBef>
                <a:spcPts val="0"/>
              </a:spcBef>
              <a:spcAft>
                <a:spcPts val="0"/>
              </a:spcAft>
              <a:buNone/>
            </a:pPr>
            <a:r>
              <a:rPr lang="en-US" sz="1200" b="0" dirty="0"/>
              <a:t>(Image: Primate skull, Acorn Naturalists)</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093478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lvl="0" indent="-254000" rtl="0">
              <a:spcBef>
                <a:spcPts val="0"/>
              </a:spcBef>
              <a:spcAft>
                <a:spcPts val="600"/>
              </a:spcAft>
              <a:buClr>
                <a:schemeClr val="lt1"/>
              </a:buClr>
              <a:buSzPts val="4000"/>
              <a:buChar char="•"/>
            </a:pPr>
            <a:r>
              <a:rPr lang="en-US" dirty="0">
                <a:solidFill>
                  <a:schemeClr val="bg1"/>
                </a:solidFill>
              </a:rPr>
              <a:t>Eye Socket or Orbit Size</a:t>
            </a:r>
          </a:p>
          <a:p>
            <a:pPr marL="685800" lvl="1" indent="-228600" rtl="0">
              <a:spcBef>
                <a:spcPts val="0"/>
              </a:spcBef>
              <a:spcAft>
                <a:spcPts val="600"/>
              </a:spcAft>
              <a:buClr>
                <a:schemeClr val="lt1"/>
              </a:buClr>
              <a:buSzPts val="3200"/>
              <a:buChar char="•"/>
            </a:pPr>
            <a:r>
              <a:rPr lang="en-US" dirty="0">
                <a:solidFill>
                  <a:schemeClr val="bg1"/>
                </a:solidFill>
              </a:rPr>
              <a:t>The larger the eye socket as compared to the overall skull size indicates excellent vision. This can be handy for both predators and prey, but depending on the animal and its adaptations, it can help you narrow down species. Some animals rely on vision more than others. </a:t>
            </a:r>
          </a:p>
          <a:p>
            <a:pPr marL="685800" lvl="1" indent="-228600" rtl="0">
              <a:spcBef>
                <a:spcPts val="0"/>
              </a:spcBef>
              <a:spcAft>
                <a:spcPts val="600"/>
              </a:spcAft>
              <a:buClr>
                <a:schemeClr val="lt1"/>
              </a:buClr>
              <a:buSzPts val="3200"/>
              <a:buChar char="•"/>
            </a:pPr>
            <a:r>
              <a:rPr lang="en-US" dirty="0">
                <a:solidFill>
                  <a:schemeClr val="bg1"/>
                </a:solidFill>
              </a:rPr>
              <a:t>(CLICK) If you look in the circular “orbit” of the skull, the round opening where the eye would sit, follow the arched cheekbones (Zygomatic arch) along the bottom of the orbit, and the upper “post-orbital process”, a bony projection that dips behind where the eye would be. The orange circles here will help you to visualize how the eyeballs may sit and how large they would be.</a:t>
            </a:r>
          </a:p>
          <a:p>
            <a:pPr marL="685800" lvl="1" indent="-228600" rtl="0">
              <a:spcBef>
                <a:spcPts val="0"/>
              </a:spcBef>
              <a:spcAft>
                <a:spcPts val="600"/>
              </a:spcAft>
              <a:buClr>
                <a:schemeClr val="lt1"/>
              </a:buClr>
              <a:buSzPts val="3200"/>
              <a:buChar char="•"/>
            </a:pPr>
            <a:r>
              <a:rPr lang="en-US" b="1" dirty="0">
                <a:solidFill>
                  <a:schemeClr val="bg1"/>
                </a:solidFill>
              </a:rPr>
              <a:t>What would you guess about these two animals? Which one relies more on vision for survival?</a:t>
            </a:r>
          </a:p>
          <a:p>
            <a:pPr marL="685800" lvl="1" indent="-228600" rtl="0">
              <a:spcBef>
                <a:spcPts val="0"/>
              </a:spcBef>
              <a:spcAft>
                <a:spcPts val="600"/>
              </a:spcAft>
              <a:buClr>
                <a:schemeClr val="lt1"/>
              </a:buClr>
              <a:buSzPts val="3200"/>
              <a:buChar char="•"/>
            </a:pPr>
            <a:r>
              <a:rPr lang="en-US" b="0" dirty="0">
                <a:solidFill>
                  <a:schemeClr val="bg1"/>
                </a:solidFill>
              </a:rPr>
              <a:t>The animal on the left relies more on vision, with large eyes on the sides (monocular) that allows it to see if predators might be sneaking up on it. The animal on the right has smaller eyes forward-facing at the front of the skull (binocular), most likely so that it can catch prey.</a:t>
            </a:r>
          </a:p>
          <a:p>
            <a:pPr marL="685800" lvl="1" indent="-228600" rtl="0">
              <a:spcBef>
                <a:spcPts val="0"/>
              </a:spcBef>
              <a:spcAft>
                <a:spcPts val="600"/>
              </a:spcAft>
              <a:buClr>
                <a:schemeClr val="lt1"/>
              </a:buClr>
              <a:buSzPts val="3200"/>
              <a:buChar char="•"/>
            </a:pPr>
            <a:endParaRPr lang="en-US" dirty="0">
              <a:solidFill>
                <a:schemeClr val="bg1"/>
              </a:solidFill>
            </a:endParaRPr>
          </a:p>
          <a:p>
            <a:pPr marL="685800" lvl="1" indent="-228600" rtl="0">
              <a:spcBef>
                <a:spcPts val="0"/>
              </a:spcBef>
              <a:spcAft>
                <a:spcPts val="600"/>
              </a:spcAft>
              <a:buClr>
                <a:schemeClr val="lt1"/>
              </a:buClr>
              <a:buSzPts val="3200"/>
              <a:buChar char="•"/>
            </a:pPr>
            <a:endParaRPr lang="en-US" dirty="0">
              <a:solidFill>
                <a:schemeClr val="bg1"/>
              </a:solidFill>
            </a:endParaRPr>
          </a:p>
          <a:p>
            <a:endParaRPr lang="en-US" dirty="0"/>
          </a:p>
          <a:p>
            <a:endParaRPr lang="en-US" dirty="0"/>
          </a:p>
          <a:p>
            <a:endParaRPr lang="en-US" dirty="0"/>
          </a:p>
          <a:p>
            <a:endParaRPr lang="en-US" dirty="0"/>
          </a:p>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solidFill>
                  <a:schemeClr val="bg1"/>
                </a:solidFill>
              </a:rPr>
              <a:t>Image: Acorn Naturalists</a:t>
            </a:r>
          </a:p>
          <a:p>
            <a:endParaRPr lang="en-US"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17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991968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Skull Detectives Lab Sheet: Part 1: Question 1: Eyes</a:t>
            </a:r>
          </a:p>
          <a:p>
            <a:pPr marL="0" lvl="0" indent="0" algn="l" rtl="0">
              <a:spcBef>
                <a:spcPts val="0"/>
              </a:spcBef>
              <a:spcAft>
                <a:spcPts val="0"/>
              </a:spcAft>
              <a:buNone/>
            </a:pPr>
            <a:r>
              <a:rPr lang="en-US" i="1" dirty="0"/>
              <a:t>Students should get into three groups. Pass out the 3D skulls, one to each group.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Have student take a few minutes to determine:</a:t>
            </a:r>
          </a:p>
          <a:p>
            <a:pPr marL="228600" lvl="0" indent="-228600" algn="l" rtl="0">
              <a:spcBef>
                <a:spcPts val="0"/>
              </a:spcBef>
              <a:spcAft>
                <a:spcPts val="0"/>
              </a:spcAft>
              <a:buAutoNum type="arabicParenR"/>
            </a:pPr>
            <a:r>
              <a:rPr lang="en-US" dirty="0"/>
              <a:t>What type of vision the animal has? (monocular or binocular?) Do the eyes seem to be facing to the sides or the front?</a:t>
            </a:r>
          </a:p>
          <a:p>
            <a:pPr marL="228600" lvl="0" indent="-228600" algn="l" rtl="0">
              <a:spcBef>
                <a:spcPts val="0"/>
              </a:spcBef>
              <a:spcAft>
                <a:spcPts val="0"/>
              </a:spcAft>
              <a:buAutoNum type="arabicParenR"/>
            </a:pPr>
            <a:r>
              <a:rPr lang="en-US" dirty="0"/>
              <a:t>Can you determine yet whether the 3-D skull at their lab station is a predator or prey? Make a first guess.  </a:t>
            </a:r>
          </a:p>
          <a:p>
            <a:pPr marL="228600" lvl="0" indent="-228600" algn="l" rtl="0">
              <a:spcBef>
                <a:spcPts val="0"/>
              </a:spcBef>
              <a:spcAft>
                <a:spcPts val="0"/>
              </a:spcAft>
              <a:buAutoNum type="arabicParenR"/>
            </a:pPr>
            <a:r>
              <a:rPr lang="en-US" dirty="0"/>
              <a:t>Discuss and record answers on the lab sheets.</a:t>
            </a:r>
            <a:endParaRPr dirty="0"/>
          </a:p>
        </p:txBody>
      </p:sp>
      <p:sp>
        <p:nvSpPr>
          <p:cNvPr id="198" name="Google Shape;19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Now we’re going to examine the teeth.</a:t>
            </a:r>
          </a:p>
          <a:p>
            <a:pPr marL="0" lvl="0" indent="0" algn="l" rtl="0">
              <a:spcBef>
                <a:spcPts val="0"/>
              </a:spcBef>
              <a:spcAft>
                <a:spcPts val="0"/>
              </a:spcAft>
              <a:buNone/>
            </a:pPr>
            <a:r>
              <a:rPr lang="en-US" dirty="0"/>
              <a:t>There are four types of teeth we will look at:</a:t>
            </a:r>
          </a:p>
          <a:p>
            <a:pPr marL="228600" lvl="0" indent="-228600" algn="l" rtl="0">
              <a:spcBef>
                <a:spcPts val="0"/>
              </a:spcBef>
              <a:spcAft>
                <a:spcPts val="0"/>
              </a:spcAft>
              <a:buAutoNum type="arabicParenR"/>
            </a:pPr>
            <a:r>
              <a:rPr lang="en-US" dirty="0"/>
              <a:t>Incisors</a:t>
            </a:r>
          </a:p>
          <a:p>
            <a:pPr marL="228600" lvl="0" indent="-228600" algn="l" rtl="0">
              <a:spcBef>
                <a:spcPts val="0"/>
              </a:spcBef>
              <a:spcAft>
                <a:spcPts val="0"/>
              </a:spcAft>
              <a:buAutoNum type="arabicParenR"/>
            </a:pPr>
            <a:r>
              <a:rPr lang="en-US" dirty="0"/>
              <a:t>Canines</a:t>
            </a:r>
          </a:p>
          <a:p>
            <a:pPr marL="228600" lvl="0" indent="-228600" algn="l" rtl="0">
              <a:spcBef>
                <a:spcPts val="0"/>
              </a:spcBef>
              <a:spcAft>
                <a:spcPts val="0"/>
              </a:spcAft>
              <a:buAutoNum type="arabicParenR"/>
            </a:pPr>
            <a:r>
              <a:rPr lang="en-US" dirty="0"/>
              <a:t>Pre-molars</a:t>
            </a:r>
          </a:p>
          <a:p>
            <a:pPr marL="228600" lvl="0" indent="-228600" algn="l" rtl="0">
              <a:spcBef>
                <a:spcPts val="0"/>
              </a:spcBef>
              <a:spcAft>
                <a:spcPts val="0"/>
              </a:spcAft>
              <a:buAutoNum type="arabicParenR"/>
            </a:pPr>
            <a:r>
              <a:rPr lang="en-US" dirty="0"/>
              <a:t>Molars</a:t>
            </a:r>
          </a:p>
          <a:p>
            <a:pPr marL="228600" lvl="0" indent="-228600" algn="l" rtl="0">
              <a:spcBef>
                <a:spcPts val="0"/>
              </a:spcBef>
              <a:spcAft>
                <a:spcPts val="0"/>
              </a:spcAft>
              <a:buAutoNum type="arabicParenR"/>
            </a:pPr>
            <a:endParaRPr lang="en-US" dirty="0"/>
          </a:p>
          <a:p>
            <a:pPr marL="0" lvl="0" indent="0" algn="l" rtl="0">
              <a:spcBef>
                <a:spcPts val="0"/>
              </a:spcBef>
              <a:spcAft>
                <a:spcPts val="0"/>
              </a:spcAft>
              <a:buNone/>
            </a:pPr>
            <a:r>
              <a:rPr lang="en-US" dirty="0"/>
              <a:t>(Pre-molars and molars are sometimes referred together as cheek teeth)</a:t>
            </a:r>
            <a:endParaRPr dirty="0"/>
          </a:p>
        </p:txBody>
      </p:sp>
      <p:sp>
        <p:nvSpPr>
          <p:cNvPr id="205" name="Google Shape;20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Let’s start with the</a:t>
            </a:r>
            <a:r>
              <a:rPr lang="en-US" b="1" dirty="0"/>
              <a:t> INCISORS </a:t>
            </a:r>
            <a:r>
              <a:rPr lang="en-US" dirty="0"/>
              <a:t>in the front. They are the dark blue teeth on the far-right side of this image. (CLICK)</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0" dirty="0">
                <a:solidFill>
                  <a:schemeClr val="tx1"/>
                </a:solidFill>
              </a:rPr>
              <a:t>They are sharp-edged, used for grasping, clipping, and picking items up.</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dirty="0">
              <a:solidFill>
                <a:schemeClr val="tx1"/>
              </a:solidFill>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200" b="1" dirty="0">
                <a:solidFill>
                  <a:schemeClr val="tx1"/>
                </a:solidFill>
              </a:rPr>
              <a:t>Raise your hands if your skull has incisors.</a:t>
            </a:r>
            <a:endParaRPr lang="en-US" b="1" dirty="0">
              <a:solidFill>
                <a:schemeClr val="tx1"/>
              </a:solidFill>
            </a:endParaRP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t>
            </a:r>
          </a:p>
          <a:p>
            <a:pPr marL="0" lvl="0" indent="0" algn="l" rtl="0">
              <a:spcBef>
                <a:spcPts val="0"/>
              </a:spcBef>
              <a:spcAft>
                <a:spcPts val="0"/>
              </a:spcAft>
              <a:buNone/>
            </a:pPr>
            <a:r>
              <a:rPr lang="en-US" sz="900" dirty="0"/>
              <a:t>Photo of Gray Wolf </a:t>
            </a:r>
            <a:r>
              <a:rPr lang="en-US" sz="900" i="1" dirty="0"/>
              <a:t>Canis lupus</a:t>
            </a:r>
            <a:r>
              <a:rPr lang="en-US" sz="900" dirty="0"/>
              <a:t> found at: https://animaldiversity.org/collections/contributors/anatomical_images/teeth_types/</a:t>
            </a:r>
            <a:endParaRPr sz="900" dirty="0"/>
          </a:p>
          <a:p>
            <a:pPr marL="0" lvl="0" indent="0" algn="l" rtl="0">
              <a:spcBef>
                <a:spcPts val="0"/>
              </a:spcBef>
              <a:spcAft>
                <a:spcPts val="0"/>
              </a:spcAft>
              <a:buNone/>
            </a:pPr>
            <a:r>
              <a:rPr lang="en-US" sz="900" dirty="0"/>
              <a:t>Retrieved 2/26/2019</a:t>
            </a:r>
            <a:endParaRPr sz="900" dirty="0"/>
          </a:p>
          <a:p>
            <a:pPr marL="0" lvl="0" indent="0" algn="l" rtl="0">
              <a:spcBef>
                <a:spcPts val="0"/>
              </a:spcBef>
              <a:spcAft>
                <a:spcPts val="0"/>
              </a:spcAft>
              <a:buNone/>
            </a:pPr>
            <a:r>
              <a:rPr lang="en-US" sz="900" dirty="0"/>
              <a:t>Copyright Info:</a:t>
            </a:r>
            <a:endParaRPr sz="900" dirty="0"/>
          </a:p>
          <a:p>
            <a:pPr marL="0" lvl="0" indent="0" algn="l" rtl="0">
              <a:spcBef>
                <a:spcPts val="0"/>
              </a:spcBef>
              <a:spcAft>
                <a:spcPts val="0"/>
              </a:spcAft>
              <a:buNone/>
            </a:pPr>
            <a:r>
              <a:rPr lang="en-US" sz="900" b="1" i="0" u="none" strike="noStrike" dirty="0">
                <a:solidFill>
                  <a:schemeClr val="dk1"/>
                </a:solidFill>
                <a:latin typeface="Calibri"/>
                <a:ea typeface="Calibri"/>
                <a:cs typeface="Calibri"/>
                <a:sym typeface="Calibri"/>
              </a:rPr>
              <a:t>Contributors</a:t>
            </a:r>
            <a:endParaRPr sz="900" dirty="0"/>
          </a:p>
          <a:p>
            <a:pPr marL="0" lvl="0" indent="0" algn="l" rtl="0">
              <a:spcBef>
                <a:spcPts val="0"/>
              </a:spcBef>
              <a:spcAft>
                <a:spcPts val="0"/>
              </a:spcAft>
              <a:buNone/>
            </a:pPr>
            <a:r>
              <a:rPr lang="en-US" sz="900" b="0" i="0" u="none" strike="noStrike" dirty="0">
                <a:solidFill>
                  <a:schemeClr val="dk1"/>
                </a:solidFill>
                <a:latin typeface="Calibri"/>
                <a:ea typeface="Calibri"/>
                <a:cs typeface="Calibri"/>
                <a:sym typeface="Calibri"/>
              </a:rPr>
              <a:t>Phil Myers (photographer; copyright holder), Museum of Zoology, University of Michigan-Ann Arbor</a:t>
            </a:r>
            <a:endParaRPr sz="900" dirty="0"/>
          </a:p>
          <a:p>
            <a:pPr marL="0" lvl="0" indent="0" algn="l" rtl="0">
              <a:spcBef>
                <a:spcPts val="0"/>
              </a:spcBef>
              <a:spcAft>
                <a:spcPts val="0"/>
              </a:spcAft>
              <a:buNone/>
            </a:pPr>
            <a:r>
              <a:rPr lang="en-US" sz="900" b="0" i="0" u="sng" strike="noStrike" dirty="0">
                <a:solidFill>
                  <a:schemeClr val="hlink"/>
                </a:solidFill>
                <a:latin typeface="Calibri"/>
                <a:ea typeface="Calibri"/>
                <a:cs typeface="Calibri"/>
                <a:sym typeface="Calibri"/>
                <a:hlinkClick r:id="rId3"/>
              </a:rPr>
              <a:t>Animal Diversity Web Staff</a:t>
            </a:r>
            <a:r>
              <a:rPr lang="en-US" sz="900" b="0" i="0" u="none" strike="noStrike" dirty="0">
                <a:solidFill>
                  <a:schemeClr val="dk1"/>
                </a:solidFill>
                <a:latin typeface="Calibri"/>
                <a:ea typeface="Calibri"/>
                <a:cs typeface="Calibri"/>
                <a:sym typeface="Calibri"/>
              </a:rPr>
              <a:t> (photographer)</a:t>
            </a:r>
            <a:endParaRPr sz="900" dirty="0"/>
          </a:p>
          <a:p>
            <a:pPr marL="0" lvl="0" indent="0" algn="l" rtl="0">
              <a:spcBef>
                <a:spcPts val="0"/>
              </a:spcBef>
              <a:spcAft>
                <a:spcPts val="0"/>
              </a:spcAft>
              <a:buNone/>
            </a:pPr>
            <a:r>
              <a:rPr lang="en-US" sz="900" b="1" i="0" u="none" strike="noStrike" dirty="0">
                <a:solidFill>
                  <a:schemeClr val="dk1"/>
                </a:solidFill>
                <a:latin typeface="Calibri"/>
                <a:ea typeface="Calibri"/>
                <a:cs typeface="Calibri"/>
                <a:sym typeface="Calibri"/>
              </a:rPr>
              <a:t>Conditions of Use</a:t>
            </a:r>
            <a:endParaRPr sz="900" dirty="0"/>
          </a:p>
          <a:p>
            <a:pPr marL="0" lvl="0" indent="0" algn="l" rtl="0">
              <a:spcBef>
                <a:spcPts val="0"/>
              </a:spcBef>
              <a:spcAft>
                <a:spcPts val="0"/>
              </a:spcAft>
              <a:buNone/>
            </a:pPr>
            <a:br>
              <a:rPr lang="en-US" sz="900" b="0" i="0" u="none" strike="noStrike" dirty="0">
                <a:solidFill>
                  <a:schemeClr val="dk1"/>
                </a:solidFill>
                <a:latin typeface="Calibri"/>
                <a:ea typeface="Calibri"/>
                <a:cs typeface="Calibri"/>
                <a:sym typeface="Calibri"/>
              </a:rPr>
            </a:br>
            <a:r>
              <a:rPr lang="en-US" sz="900" b="0" i="0" u="none" strike="noStrike" dirty="0">
                <a:solidFill>
                  <a:schemeClr val="dk1"/>
                </a:solidFill>
                <a:latin typeface="Calibri"/>
                <a:ea typeface="Calibri"/>
                <a:cs typeface="Calibri"/>
                <a:sym typeface="Calibri"/>
              </a:rPr>
              <a:t>This work is licensed under a </a:t>
            </a:r>
            <a:r>
              <a:rPr lang="en-US" sz="900" b="0" i="0" u="sng" strike="noStrike" dirty="0">
                <a:solidFill>
                  <a:schemeClr val="hlink"/>
                </a:solidFill>
                <a:latin typeface="Calibri"/>
                <a:ea typeface="Calibri"/>
                <a:cs typeface="Calibri"/>
                <a:sym typeface="Calibri"/>
                <a:hlinkClick r:id="rId4"/>
              </a:rPr>
              <a:t>Creative Commons Attribution-Noncommercial-Share Alike 3.0 </a:t>
            </a:r>
            <a:r>
              <a:rPr lang="en-US" sz="900" b="0" i="0" u="sng" strike="noStrike" dirty="0" err="1">
                <a:solidFill>
                  <a:schemeClr val="hlink"/>
                </a:solidFill>
                <a:latin typeface="Calibri"/>
                <a:ea typeface="Calibri"/>
                <a:cs typeface="Calibri"/>
                <a:sym typeface="Calibri"/>
                <a:hlinkClick r:id="rId4"/>
              </a:rPr>
              <a:t>Unported</a:t>
            </a:r>
            <a:r>
              <a:rPr lang="en-US" sz="900" b="0" i="0" u="sng" strike="noStrike" dirty="0">
                <a:solidFill>
                  <a:schemeClr val="hlink"/>
                </a:solidFill>
                <a:latin typeface="Calibri"/>
                <a:ea typeface="Calibri"/>
                <a:cs typeface="Calibri"/>
                <a:sym typeface="Calibri"/>
                <a:hlinkClick r:id="rId4"/>
              </a:rPr>
              <a:t> License</a:t>
            </a:r>
            <a:r>
              <a:rPr lang="en-US" sz="900" b="0" i="0" u="none" strike="noStrike" dirty="0">
                <a:solidFill>
                  <a:schemeClr val="dk1"/>
                </a:solidFill>
                <a:latin typeface="Calibri"/>
                <a:ea typeface="Calibri"/>
                <a:cs typeface="Calibri"/>
                <a:sym typeface="Calibri"/>
              </a:rPr>
              <a:t>.</a:t>
            </a:r>
            <a:endParaRPr sz="900" dirty="0"/>
          </a:p>
          <a:p>
            <a:pPr marL="0" lvl="0" indent="0" algn="l" rtl="0">
              <a:spcBef>
                <a:spcPts val="0"/>
              </a:spcBef>
              <a:spcAft>
                <a:spcPts val="0"/>
              </a:spcAft>
              <a:buNone/>
            </a:pPr>
            <a:endParaRPr sz="900" dirty="0"/>
          </a:p>
          <a:p>
            <a:pPr marL="0" lvl="0" indent="0" algn="l" rtl="0">
              <a:spcBef>
                <a:spcPts val="0"/>
              </a:spcBef>
              <a:spcAft>
                <a:spcPts val="0"/>
              </a:spcAft>
              <a:buNone/>
            </a:pPr>
            <a:endParaRPr dirty="0"/>
          </a:p>
        </p:txBody>
      </p:sp>
      <p:sp>
        <p:nvSpPr>
          <p:cNvPr id="221" name="Google Shape;22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Next are the </a:t>
            </a:r>
            <a:r>
              <a:rPr lang="en-US" b="1" dirty="0"/>
              <a:t>CANINES. </a:t>
            </a:r>
            <a:r>
              <a:rPr lang="en-US" dirty="0"/>
              <a:t>(The green tooth)</a:t>
            </a:r>
          </a:p>
          <a:p>
            <a:pPr marL="0" lvl="0" indent="0" algn="l" rtl="0">
              <a:spcBef>
                <a:spcPts val="0"/>
              </a:spcBef>
              <a:spcAft>
                <a:spcPts val="0"/>
              </a:spcAft>
              <a:buNone/>
            </a:pPr>
            <a:r>
              <a:rPr lang="en-US" dirty="0"/>
              <a:t>They are next to the incisors, long, pointed, cone-shaped and are used for piercing or holding prey. They are sometimes referred to as “fangs” in pop culture. (Think Dracula!)</a:t>
            </a:r>
          </a:p>
          <a:p>
            <a:pPr marL="0" lvl="0" indent="0" algn="l" rtl="0">
              <a:spcBef>
                <a:spcPts val="0"/>
              </a:spcBef>
              <a:spcAft>
                <a:spcPts val="0"/>
              </a:spcAft>
              <a:buNone/>
            </a:pPr>
            <a:endParaRPr lang="en-US" dirty="0"/>
          </a:p>
          <a:p>
            <a:pPr marL="0" lvl="0" indent="0" algn="l" rtl="0">
              <a:spcBef>
                <a:spcPts val="0"/>
              </a:spcBef>
              <a:spcAft>
                <a:spcPts val="0"/>
              </a:spcAft>
              <a:buNone/>
            </a:pPr>
            <a:r>
              <a:rPr lang="en-US" b="1" dirty="0"/>
              <a:t>Raise your hands if your skull has pronounced canines.</a:t>
            </a:r>
          </a:p>
          <a:p>
            <a:pPr marL="0" lvl="0" indent="0" algn="l" rtl="0">
              <a:spcBef>
                <a:spcPts val="0"/>
              </a:spcBef>
              <a:spcAft>
                <a:spcPts val="0"/>
              </a:spcAft>
              <a:buNone/>
            </a:pPr>
            <a:endParaRPr lang="en-US" b="0" dirty="0">
              <a:solidFill>
                <a:schemeClr val="tx1"/>
              </a:solidFill>
            </a:endParaRP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t>
            </a:r>
          </a:p>
          <a:p>
            <a:pPr marL="0" lvl="0" indent="0" algn="l" rtl="0">
              <a:spcBef>
                <a:spcPts val="0"/>
              </a:spcBef>
              <a:spcAft>
                <a:spcPts val="0"/>
              </a:spcAft>
              <a:buNone/>
            </a:pPr>
            <a:r>
              <a:rPr lang="en-US" sz="900" dirty="0"/>
              <a:t>Photo of Gray Wolf </a:t>
            </a:r>
            <a:r>
              <a:rPr lang="en-US" sz="900" i="1" dirty="0"/>
              <a:t>Canis lupus</a:t>
            </a:r>
            <a:r>
              <a:rPr lang="en-US" sz="900" dirty="0"/>
              <a:t> found at: https://animaldiversity.org/collections/contributors/anatomical_images/teeth_types/</a:t>
            </a:r>
            <a:endParaRPr sz="900" dirty="0"/>
          </a:p>
          <a:p>
            <a:pPr marL="0" lvl="0" indent="0" algn="l" rtl="0">
              <a:spcBef>
                <a:spcPts val="0"/>
              </a:spcBef>
              <a:spcAft>
                <a:spcPts val="0"/>
              </a:spcAft>
              <a:buNone/>
            </a:pPr>
            <a:r>
              <a:rPr lang="en-US" sz="900" dirty="0"/>
              <a:t>Retrieved 2/26/2019</a:t>
            </a:r>
            <a:endParaRPr sz="900" dirty="0"/>
          </a:p>
          <a:p>
            <a:pPr marL="0" lvl="0" indent="0" algn="l" rtl="0">
              <a:spcBef>
                <a:spcPts val="0"/>
              </a:spcBef>
              <a:spcAft>
                <a:spcPts val="0"/>
              </a:spcAft>
              <a:buNone/>
            </a:pPr>
            <a:r>
              <a:rPr lang="en-US" sz="900" dirty="0"/>
              <a:t>Copyright Info:</a:t>
            </a:r>
            <a:endParaRPr sz="900" dirty="0"/>
          </a:p>
          <a:p>
            <a:pPr marL="0" lvl="0" indent="0" algn="l" rtl="0">
              <a:spcBef>
                <a:spcPts val="0"/>
              </a:spcBef>
              <a:spcAft>
                <a:spcPts val="0"/>
              </a:spcAft>
              <a:buNone/>
            </a:pPr>
            <a:r>
              <a:rPr lang="en-US" sz="900" b="1" i="0" u="none" strike="noStrike" dirty="0">
                <a:solidFill>
                  <a:schemeClr val="dk1"/>
                </a:solidFill>
                <a:latin typeface="Calibri"/>
                <a:ea typeface="Calibri"/>
                <a:cs typeface="Calibri"/>
                <a:sym typeface="Calibri"/>
              </a:rPr>
              <a:t>Contributors</a:t>
            </a:r>
            <a:endParaRPr sz="900" dirty="0"/>
          </a:p>
          <a:p>
            <a:pPr marL="0" lvl="0" indent="0" algn="l" rtl="0">
              <a:spcBef>
                <a:spcPts val="0"/>
              </a:spcBef>
              <a:spcAft>
                <a:spcPts val="0"/>
              </a:spcAft>
              <a:buNone/>
            </a:pPr>
            <a:r>
              <a:rPr lang="en-US" sz="900" b="0" i="0" u="none" strike="noStrike" dirty="0">
                <a:solidFill>
                  <a:schemeClr val="dk1"/>
                </a:solidFill>
                <a:latin typeface="Calibri"/>
                <a:ea typeface="Calibri"/>
                <a:cs typeface="Calibri"/>
                <a:sym typeface="Calibri"/>
              </a:rPr>
              <a:t>Phil Myers (photographer; copyright holder), Museum of Zoology, University of Michigan-Ann Arbor</a:t>
            </a:r>
            <a:endParaRPr sz="900" dirty="0"/>
          </a:p>
          <a:p>
            <a:pPr marL="0" lvl="0" indent="0" algn="l" rtl="0">
              <a:spcBef>
                <a:spcPts val="0"/>
              </a:spcBef>
              <a:spcAft>
                <a:spcPts val="0"/>
              </a:spcAft>
              <a:buNone/>
            </a:pPr>
            <a:r>
              <a:rPr lang="en-US" sz="900" b="0" i="0" u="sng" strike="noStrike" dirty="0">
                <a:solidFill>
                  <a:schemeClr val="hlink"/>
                </a:solidFill>
                <a:latin typeface="Calibri"/>
                <a:ea typeface="Calibri"/>
                <a:cs typeface="Calibri"/>
                <a:sym typeface="Calibri"/>
                <a:hlinkClick r:id="rId3"/>
              </a:rPr>
              <a:t>Animal Diversity Web Staff</a:t>
            </a:r>
            <a:r>
              <a:rPr lang="en-US" sz="900" b="0" i="0" u="none" strike="noStrike" dirty="0">
                <a:solidFill>
                  <a:schemeClr val="dk1"/>
                </a:solidFill>
                <a:latin typeface="Calibri"/>
                <a:ea typeface="Calibri"/>
                <a:cs typeface="Calibri"/>
                <a:sym typeface="Calibri"/>
              </a:rPr>
              <a:t> (photographer)</a:t>
            </a:r>
            <a:endParaRPr sz="900" dirty="0"/>
          </a:p>
          <a:p>
            <a:pPr marL="0" lvl="0" indent="0" algn="l" rtl="0">
              <a:spcBef>
                <a:spcPts val="0"/>
              </a:spcBef>
              <a:spcAft>
                <a:spcPts val="0"/>
              </a:spcAft>
              <a:buNone/>
            </a:pPr>
            <a:r>
              <a:rPr lang="en-US" sz="900" b="1" i="0" u="none" strike="noStrike" dirty="0">
                <a:solidFill>
                  <a:schemeClr val="dk1"/>
                </a:solidFill>
                <a:latin typeface="Calibri"/>
                <a:ea typeface="Calibri"/>
                <a:cs typeface="Calibri"/>
                <a:sym typeface="Calibri"/>
              </a:rPr>
              <a:t>Conditions of Use</a:t>
            </a:r>
            <a:endParaRPr sz="900" dirty="0"/>
          </a:p>
          <a:p>
            <a:pPr marL="0" lvl="0" indent="0" algn="l" rtl="0">
              <a:spcBef>
                <a:spcPts val="0"/>
              </a:spcBef>
              <a:spcAft>
                <a:spcPts val="0"/>
              </a:spcAft>
              <a:buNone/>
            </a:pPr>
            <a:br>
              <a:rPr lang="en-US" sz="900" b="0" i="0" u="none" strike="noStrike" dirty="0">
                <a:solidFill>
                  <a:schemeClr val="dk1"/>
                </a:solidFill>
                <a:latin typeface="Calibri"/>
                <a:ea typeface="Calibri"/>
                <a:cs typeface="Calibri"/>
                <a:sym typeface="Calibri"/>
              </a:rPr>
            </a:br>
            <a:r>
              <a:rPr lang="en-US" sz="900" b="0" i="0" u="none" strike="noStrike" dirty="0">
                <a:solidFill>
                  <a:schemeClr val="dk1"/>
                </a:solidFill>
                <a:latin typeface="Calibri"/>
                <a:ea typeface="Calibri"/>
                <a:cs typeface="Calibri"/>
                <a:sym typeface="Calibri"/>
              </a:rPr>
              <a:t>This work is licensed under a </a:t>
            </a:r>
            <a:r>
              <a:rPr lang="en-US" sz="900" b="0" i="0" u="sng" strike="noStrike" dirty="0">
                <a:solidFill>
                  <a:schemeClr val="hlink"/>
                </a:solidFill>
                <a:latin typeface="Calibri"/>
                <a:ea typeface="Calibri"/>
                <a:cs typeface="Calibri"/>
                <a:sym typeface="Calibri"/>
                <a:hlinkClick r:id="rId4"/>
              </a:rPr>
              <a:t>Creative Commons Attribution-Noncommercial-Share Alike 3.0 </a:t>
            </a:r>
            <a:r>
              <a:rPr lang="en-US" sz="900" b="0" i="0" u="sng" strike="noStrike" dirty="0" err="1">
                <a:solidFill>
                  <a:schemeClr val="hlink"/>
                </a:solidFill>
                <a:latin typeface="Calibri"/>
                <a:ea typeface="Calibri"/>
                <a:cs typeface="Calibri"/>
                <a:sym typeface="Calibri"/>
                <a:hlinkClick r:id="rId4"/>
              </a:rPr>
              <a:t>Unported</a:t>
            </a:r>
            <a:r>
              <a:rPr lang="en-US" sz="900" b="0" i="0" u="sng" strike="noStrike" dirty="0">
                <a:solidFill>
                  <a:schemeClr val="hlink"/>
                </a:solidFill>
                <a:latin typeface="Calibri"/>
                <a:ea typeface="Calibri"/>
                <a:cs typeface="Calibri"/>
                <a:sym typeface="Calibri"/>
                <a:hlinkClick r:id="rId4"/>
              </a:rPr>
              <a:t> License</a:t>
            </a:r>
            <a:r>
              <a:rPr lang="en-US" sz="900" b="0" i="0" u="none" strike="noStrike" dirty="0">
                <a:solidFill>
                  <a:schemeClr val="dk1"/>
                </a:solidFill>
                <a:latin typeface="Calibri"/>
                <a:ea typeface="Calibri"/>
                <a:cs typeface="Calibri"/>
                <a:sym typeface="Calibri"/>
              </a:rPr>
              <a:t>.</a:t>
            </a:r>
            <a:endParaRPr sz="900" dirty="0"/>
          </a:p>
          <a:p>
            <a:pPr marL="0" lvl="0" indent="0" algn="l" rtl="0">
              <a:spcBef>
                <a:spcPts val="0"/>
              </a:spcBef>
              <a:spcAft>
                <a:spcPts val="0"/>
              </a:spcAft>
              <a:buNone/>
            </a:pPr>
            <a:endParaRPr sz="900" dirty="0"/>
          </a:p>
          <a:p>
            <a:pPr marL="0" lvl="0" indent="0" algn="l" rtl="0">
              <a:spcBef>
                <a:spcPts val="0"/>
              </a:spcBef>
              <a:spcAft>
                <a:spcPts val="0"/>
              </a:spcAft>
              <a:buNone/>
            </a:pPr>
            <a:endParaRPr dirty="0"/>
          </a:p>
        </p:txBody>
      </p:sp>
      <p:sp>
        <p:nvSpPr>
          <p:cNvPr id="221" name="Google Shape;22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21</a:t>
            </a:fld>
            <a:endParaRPr/>
          </a:p>
        </p:txBody>
      </p:sp>
    </p:spTree>
    <p:extLst>
      <p:ext uri="{BB962C8B-B14F-4D97-AF65-F5344CB8AC3E}">
        <p14:creationId xmlns:p14="http://schemas.microsoft.com/office/powerpoint/2010/main" val="35604145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Further back are the PRE-MOLARS</a:t>
            </a:r>
            <a:r>
              <a:rPr lang="en-US" b="1" dirty="0"/>
              <a:t>. </a:t>
            </a:r>
            <a:r>
              <a:rPr lang="en-US" dirty="0"/>
              <a:t>(The pink teeth)</a:t>
            </a:r>
          </a:p>
          <a:p>
            <a:pPr marL="0" lvl="0" indent="-25400" algn="l" rtl="0">
              <a:lnSpc>
                <a:spcPct val="80000"/>
              </a:lnSpc>
              <a:spcBef>
                <a:spcPts val="500"/>
              </a:spcBef>
              <a:spcAft>
                <a:spcPts val="0"/>
              </a:spcAft>
              <a:buClr>
                <a:srgbClr val="EDEDED"/>
              </a:buClr>
              <a:buSzPts val="4000"/>
              <a:buNone/>
            </a:pPr>
            <a:r>
              <a:rPr lang="en-US" sz="1200" b="0" dirty="0"/>
              <a:t>They are side teeth, vary in shape, used for tearing, </a:t>
            </a:r>
            <a:r>
              <a:rPr lang="en-US" sz="1200" b="0" dirty="0" err="1"/>
              <a:t>knawing</a:t>
            </a:r>
            <a:r>
              <a:rPr lang="en-US" sz="1200" b="0" dirty="0"/>
              <a:t>, and grinding food.</a:t>
            </a:r>
            <a:endParaRPr lang="en-US" b="0" dirty="0"/>
          </a:p>
          <a:p>
            <a:pPr marL="0" lvl="0" indent="0" algn="l" rtl="0">
              <a:spcBef>
                <a:spcPts val="0"/>
              </a:spcBef>
              <a:spcAft>
                <a:spcPts val="0"/>
              </a:spcAft>
              <a:buNone/>
            </a:pPr>
            <a:endParaRPr lang="en-US" dirty="0"/>
          </a:p>
          <a:p>
            <a:pPr marL="0" lvl="0" indent="0" algn="l" rtl="0">
              <a:spcBef>
                <a:spcPts val="0"/>
              </a:spcBef>
              <a:spcAft>
                <a:spcPts val="0"/>
              </a:spcAft>
              <a:buNone/>
            </a:pPr>
            <a:r>
              <a:rPr lang="en-US" b="1" dirty="0"/>
              <a:t>Raise your hands if your skull has pre-molars.</a:t>
            </a:r>
          </a:p>
          <a:p>
            <a:pPr marL="0" lvl="0" indent="0" algn="l" rtl="0">
              <a:spcBef>
                <a:spcPts val="0"/>
              </a:spcBef>
              <a:spcAft>
                <a:spcPts val="0"/>
              </a:spcAft>
              <a:buNone/>
            </a:pPr>
            <a:endParaRPr lang="en-US" b="0" dirty="0">
              <a:solidFill>
                <a:schemeClr val="tx1"/>
              </a:solidFill>
            </a:endParaRP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t>
            </a:r>
          </a:p>
          <a:p>
            <a:pPr marL="0" lvl="0" indent="0" algn="l" rtl="0">
              <a:spcBef>
                <a:spcPts val="0"/>
              </a:spcBef>
              <a:spcAft>
                <a:spcPts val="0"/>
              </a:spcAft>
              <a:buNone/>
            </a:pPr>
            <a:r>
              <a:rPr lang="en-US" sz="900" dirty="0"/>
              <a:t>Photo of Gray Wolf </a:t>
            </a:r>
            <a:r>
              <a:rPr lang="en-US" sz="900" i="1" dirty="0"/>
              <a:t>Canis lupus</a:t>
            </a:r>
            <a:r>
              <a:rPr lang="en-US" sz="900" dirty="0"/>
              <a:t> found at: https://animaldiversity.org/collections/contributors/anatomical_images/teeth_types/</a:t>
            </a:r>
            <a:endParaRPr sz="900" dirty="0"/>
          </a:p>
          <a:p>
            <a:pPr marL="0" lvl="0" indent="0" algn="l" rtl="0">
              <a:spcBef>
                <a:spcPts val="0"/>
              </a:spcBef>
              <a:spcAft>
                <a:spcPts val="0"/>
              </a:spcAft>
              <a:buNone/>
            </a:pPr>
            <a:r>
              <a:rPr lang="en-US" sz="900" dirty="0"/>
              <a:t>Retrieved 2/26/2019</a:t>
            </a:r>
            <a:endParaRPr sz="900" dirty="0"/>
          </a:p>
          <a:p>
            <a:pPr marL="0" lvl="0" indent="0" algn="l" rtl="0">
              <a:spcBef>
                <a:spcPts val="0"/>
              </a:spcBef>
              <a:spcAft>
                <a:spcPts val="0"/>
              </a:spcAft>
              <a:buNone/>
            </a:pPr>
            <a:r>
              <a:rPr lang="en-US" sz="900" dirty="0"/>
              <a:t>Copyright Info:</a:t>
            </a:r>
            <a:endParaRPr sz="900" dirty="0"/>
          </a:p>
          <a:p>
            <a:pPr marL="0" lvl="0" indent="0" algn="l" rtl="0">
              <a:spcBef>
                <a:spcPts val="0"/>
              </a:spcBef>
              <a:spcAft>
                <a:spcPts val="0"/>
              </a:spcAft>
              <a:buNone/>
            </a:pPr>
            <a:r>
              <a:rPr lang="en-US" sz="900" b="1" i="0" u="none" strike="noStrike" dirty="0">
                <a:solidFill>
                  <a:schemeClr val="dk1"/>
                </a:solidFill>
                <a:latin typeface="Calibri"/>
                <a:ea typeface="Calibri"/>
                <a:cs typeface="Calibri"/>
                <a:sym typeface="Calibri"/>
              </a:rPr>
              <a:t>Contributors</a:t>
            </a:r>
            <a:endParaRPr sz="900" dirty="0"/>
          </a:p>
          <a:p>
            <a:pPr marL="0" lvl="0" indent="0" algn="l" rtl="0">
              <a:spcBef>
                <a:spcPts val="0"/>
              </a:spcBef>
              <a:spcAft>
                <a:spcPts val="0"/>
              </a:spcAft>
              <a:buNone/>
            </a:pPr>
            <a:r>
              <a:rPr lang="en-US" sz="900" b="0" i="0" u="none" strike="noStrike" dirty="0">
                <a:solidFill>
                  <a:schemeClr val="dk1"/>
                </a:solidFill>
                <a:latin typeface="Calibri"/>
                <a:ea typeface="Calibri"/>
                <a:cs typeface="Calibri"/>
                <a:sym typeface="Calibri"/>
              </a:rPr>
              <a:t>Phil Myers (photographer; copyright holder), Museum of Zoology, University of Michigan-Ann Arbor</a:t>
            </a:r>
            <a:endParaRPr sz="900" dirty="0"/>
          </a:p>
          <a:p>
            <a:pPr marL="0" lvl="0" indent="0" algn="l" rtl="0">
              <a:spcBef>
                <a:spcPts val="0"/>
              </a:spcBef>
              <a:spcAft>
                <a:spcPts val="0"/>
              </a:spcAft>
              <a:buNone/>
            </a:pPr>
            <a:r>
              <a:rPr lang="en-US" sz="900" b="0" i="0" u="sng" strike="noStrike" dirty="0">
                <a:solidFill>
                  <a:schemeClr val="hlink"/>
                </a:solidFill>
                <a:latin typeface="Calibri"/>
                <a:ea typeface="Calibri"/>
                <a:cs typeface="Calibri"/>
                <a:sym typeface="Calibri"/>
                <a:hlinkClick r:id="rId3"/>
              </a:rPr>
              <a:t>Animal Diversity Web Staff</a:t>
            </a:r>
            <a:r>
              <a:rPr lang="en-US" sz="900" b="0" i="0" u="none" strike="noStrike" dirty="0">
                <a:solidFill>
                  <a:schemeClr val="dk1"/>
                </a:solidFill>
                <a:latin typeface="Calibri"/>
                <a:ea typeface="Calibri"/>
                <a:cs typeface="Calibri"/>
                <a:sym typeface="Calibri"/>
              </a:rPr>
              <a:t> (photographer)</a:t>
            </a:r>
            <a:endParaRPr sz="900" dirty="0"/>
          </a:p>
          <a:p>
            <a:pPr marL="0" lvl="0" indent="0" algn="l" rtl="0">
              <a:spcBef>
                <a:spcPts val="0"/>
              </a:spcBef>
              <a:spcAft>
                <a:spcPts val="0"/>
              </a:spcAft>
              <a:buNone/>
            </a:pPr>
            <a:r>
              <a:rPr lang="en-US" sz="900" b="1" i="0" u="none" strike="noStrike" dirty="0">
                <a:solidFill>
                  <a:schemeClr val="dk1"/>
                </a:solidFill>
                <a:latin typeface="Calibri"/>
                <a:ea typeface="Calibri"/>
                <a:cs typeface="Calibri"/>
                <a:sym typeface="Calibri"/>
              </a:rPr>
              <a:t>Conditions of Use</a:t>
            </a:r>
            <a:endParaRPr sz="900" dirty="0"/>
          </a:p>
          <a:p>
            <a:pPr marL="0" lvl="0" indent="0" algn="l" rtl="0">
              <a:spcBef>
                <a:spcPts val="0"/>
              </a:spcBef>
              <a:spcAft>
                <a:spcPts val="0"/>
              </a:spcAft>
              <a:buNone/>
            </a:pPr>
            <a:br>
              <a:rPr lang="en-US" sz="900" b="0" i="0" u="none" strike="noStrike" dirty="0">
                <a:solidFill>
                  <a:schemeClr val="dk1"/>
                </a:solidFill>
                <a:latin typeface="Calibri"/>
                <a:ea typeface="Calibri"/>
                <a:cs typeface="Calibri"/>
                <a:sym typeface="Calibri"/>
              </a:rPr>
            </a:br>
            <a:r>
              <a:rPr lang="en-US" sz="900" b="0" i="0" u="none" strike="noStrike" dirty="0">
                <a:solidFill>
                  <a:schemeClr val="dk1"/>
                </a:solidFill>
                <a:latin typeface="Calibri"/>
                <a:ea typeface="Calibri"/>
                <a:cs typeface="Calibri"/>
                <a:sym typeface="Calibri"/>
              </a:rPr>
              <a:t>This work is licensed under a </a:t>
            </a:r>
            <a:r>
              <a:rPr lang="en-US" sz="900" b="0" i="0" u="sng" strike="noStrike" dirty="0">
                <a:solidFill>
                  <a:schemeClr val="hlink"/>
                </a:solidFill>
                <a:latin typeface="Calibri"/>
                <a:ea typeface="Calibri"/>
                <a:cs typeface="Calibri"/>
                <a:sym typeface="Calibri"/>
                <a:hlinkClick r:id="rId4"/>
              </a:rPr>
              <a:t>Creative Commons Attribution-Noncommercial-Share Alike 3.0 </a:t>
            </a:r>
            <a:r>
              <a:rPr lang="en-US" sz="900" b="0" i="0" u="sng" strike="noStrike" dirty="0" err="1">
                <a:solidFill>
                  <a:schemeClr val="hlink"/>
                </a:solidFill>
                <a:latin typeface="Calibri"/>
                <a:ea typeface="Calibri"/>
                <a:cs typeface="Calibri"/>
                <a:sym typeface="Calibri"/>
                <a:hlinkClick r:id="rId4"/>
              </a:rPr>
              <a:t>Unported</a:t>
            </a:r>
            <a:r>
              <a:rPr lang="en-US" sz="900" b="0" i="0" u="sng" strike="noStrike" dirty="0">
                <a:solidFill>
                  <a:schemeClr val="hlink"/>
                </a:solidFill>
                <a:latin typeface="Calibri"/>
                <a:ea typeface="Calibri"/>
                <a:cs typeface="Calibri"/>
                <a:sym typeface="Calibri"/>
                <a:hlinkClick r:id="rId4"/>
              </a:rPr>
              <a:t> License</a:t>
            </a:r>
            <a:r>
              <a:rPr lang="en-US" sz="900" b="0" i="0" u="none" strike="noStrike" dirty="0">
                <a:solidFill>
                  <a:schemeClr val="dk1"/>
                </a:solidFill>
                <a:latin typeface="Calibri"/>
                <a:ea typeface="Calibri"/>
                <a:cs typeface="Calibri"/>
                <a:sym typeface="Calibri"/>
              </a:rPr>
              <a:t>.</a:t>
            </a:r>
            <a:endParaRPr sz="900" dirty="0"/>
          </a:p>
          <a:p>
            <a:pPr marL="0" lvl="0" indent="0" algn="l" rtl="0">
              <a:spcBef>
                <a:spcPts val="0"/>
              </a:spcBef>
              <a:spcAft>
                <a:spcPts val="0"/>
              </a:spcAft>
              <a:buNone/>
            </a:pPr>
            <a:endParaRPr sz="900" dirty="0"/>
          </a:p>
          <a:p>
            <a:pPr marL="0" lvl="0" indent="0" algn="l" rtl="0">
              <a:spcBef>
                <a:spcPts val="0"/>
              </a:spcBef>
              <a:spcAft>
                <a:spcPts val="0"/>
              </a:spcAft>
              <a:buNone/>
            </a:pPr>
            <a:endParaRPr dirty="0"/>
          </a:p>
        </p:txBody>
      </p:sp>
      <p:sp>
        <p:nvSpPr>
          <p:cNvPr id="221" name="Google Shape;22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22</a:t>
            </a:fld>
            <a:endParaRPr/>
          </a:p>
        </p:txBody>
      </p:sp>
    </p:spTree>
    <p:extLst>
      <p:ext uri="{BB962C8B-B14F-4D97-AF65-F5344CB8AC3E}">
        <p14:creationId xmlns:p14="http://schemas.microsoft.com/office/powerpoint/2010/main" val="39951188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0" name="Google Shape;220;p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0" dirty="0"/>
              <a:t>Finally, we have the </a:t>
            </a:r>
            <a:r>
              <a:rPr lang="en-US" b="1" dirty="0"/>
              <a:t>MOLARS. </a:t>
            </a:r>
            <a:r>
              <a:rPr lang="en-US" dirty="0"/>
              <a:t>(The aqua teeth)</a:t>
            </a:r>
          </a:p>
          <a:p>
            <a:pPr marL="0" lvl="0" indent="0" algn="l" rtl="0">
              <a:spcBef>
                <a:spcPts val="0"/>
              </a:spcBef>
              <a:spcAft>
                <a:spcPts val="0"/>
              </a:spcAft>
              <a:buNone/>
            </a:pPr>
            <a:r>
              <a:rPr lang="en-US" dirty="0"/>
              <a:t>They are in the very back of the mouth along the side. They can have different shapes but are usually flat-topped (in comparison to canines) and used for grinding food.</a:t>
            </a:r>
          </a:p>
          <a:p>
            <a:pPr marL="0" lvl="0" indent="0" algn="l" rtl="0">
              <a:spcBef>
                <a:spcPts val="0"/>
              </a:spcBef>
              <a:spcAft>
                <a:spcPts val="0"/>
              </a:spcAft>
              <a:buNone/>
            </a:pPr>
            <a:endParaRPr lang="en-US" dirty="0"/>
          </a:p>
          <a:p>
            <a:pPr marL="0" lvl="0" indent="0" algn="l" rtl="0">
              <a:spcBef>
                <a:spcPts val="0"/>
              </a:spcBef>
              <a:spcAft>
                <a:spcPts val="0"/>
              </a:spcAft>
              <a:buNone/>
            </a:pPr>
            <a:r>
              <a:rPr lang="en-US" b="1" dirty="0"/>
              <a:t>Raise your hands if your skull has molars.</a:t>
            </a:r>
          </a:p>
          <a:p>
            <a:pPr marL="0" lvl="0" indent="0" algn="l" rtl="0">
              <a:spcBef>
                <a:spcPts val="0"/>
              </a:spcBef>
              <a:spcAft>
                <a:spcPts val="0"/>
              </a:spcAft>
              <a:buNone/>
            </a:pPr>
            <a:endParaRPr lang="en-US" b="0" dirty="0">
              <a:solidFill>
                <a:schemeClr val="tx1"/>
              </a:solidFill>
            </a:endParaRP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a:t>
            </a:r>
          </a:p>
          <a:p>
            <a:pPr marL="0" lvl="0" indent="0" algn="l" rtl="0">
              <a:spcBef>
                <a:spcPts val="0"/>
              </a:spcBef>
              <a:spcAft>
                <a:spcPts val="0"/>
              </a:spcAft>
              <a:buNone/>
            </a:pPr>
            <a:r>
              <a:rPr lang="en-US" sz="900" dirty="0"/>
              <a:t>Photo of Gray Wolf </a:t>
            </a:r>
            <a:r>
              <a:rPr lang="en-US" sz="900" i="1" dirty="0"/>
              <a:t>Canis lupus</a:t>
            </a:r>
            <a:r>
              <a:rPr lang="en-US" sz="900" dirty="0"/>
              <a:t> found at: https://animaldiversity.org/collections/contributors/anatomical_images/teeth_types/</a:t>
            </a:r>
            <a:endParaRPr sz="900" dirty="0"/>
          </a:p>
          <a:p>
            <a:pPr marL="0" lvl="0" indent="0" algn="l" rtl="0">
              <a:spcBef>
                <a:spcPts val="0"/>
              </a:spcBef>
              <a:spcAft>
                <a:spcPts val="0"/>
              </a:spcAft>
              <a:buNone/>
            </a:pPr>
            <a:r>
              <a:rPr lang="en-US" sz="900" dirty="0"/>
              <a:t>Retrieved 2/26/2019</a:t>
            </a:r>
            <a:endParaRPr sz="900" dirty="0"/>
          </a:p>
          <a:p>
            <a:pPr marL="0" lvl="0" indent="0" algn="l" rtl="0">
              <a:spcBef>
                <a:spcPts val="0"/>
              </a:spcBef>
              <a:spcAft>
                <a:spcPts val="0"/>
              </a:spcAft>
              <a:buNone/>
            </a:pPr>
            <a:r>
              <a:rPr lang="en-US" sz="900" dirty="0"/>
              <a:t>Copyright Info:</a:t>
            </a:r>
            <a:endParaRPr sz="900" dirty="0"/>
          </a:p>
          <a:p>
            <a:pPr marL="0" lvl="0" indent="0" algn="l" rtl="0">
              <a:spcBef>
                <a:spcPts val="0"/>
              </a:spcBef>
              <a:spcAft>
                <a:spcPts val="0"/>
              </a:spcAft>
              <a:buNone/>
            </a:pPr>
            <a:r>
              <a:rPr lang="en-US" sz="900" b="1" i="0" u="none" strike="noStrike" dirty="0">
                <a:solidFill>
                  <a:schemeClr val="dk1"/>
                </a:solidFill>
                <a:latin typeface="Calibri"/>
                <a:ea typeface="Calibri"/>
                <a:cs typeface="Calibri"/>
                <a:sym typeface="Calibri"/>
              </a:rPr>
              <a:t>Contributors</a:t>
            </a:r>
            <a:endParaRPr sz="900" dirty="0"/>
          </a:p>
          <a:p>
            <a:pPr marL="0" lvl="0" indent="0" algn="l" rtl="0">
              <a:spcBef>
                <a:spcPts val="0"/>
              </a:spcBef>
              <a:spcAft>
                <a:spcPts val="0"/>
              </a:spcAft>
              <a:buNone/>
            </a:pPr>
            <a:r>
              <a:rPr lang="en-US" sz="900" b="0" i="0" u="none" strike="noStrike" dirty="0">
                <a:solidFill>
                  <a:schemeClr val="dk1"/>
                </a:solidFill>
                <a:latin typeface="Calibri"/>
                <a:ea typeface="Calibri"/>
                <a:cs typeface="Calibri"/>
                <a:sym typeface="Calibri"/>
              </a:rPr>
              <a:t>Phil Myers (photographer; copyright holder), Museum of Zoology, University of Michigan-Ann Arbor</a:t>
            </a:r>
            <a:endParaRPr sz="900" dirty="0"/>
          </a:p>
          <a:p>
            <a:pPr marL="0" lvl="0" indent="0" algn="l" rtl="0">
              <a:spcBef>
                <a:spcPts val="0"/>
              </a:spcBef>
              <a:spcAft>
                <a:spcPts val="0"/>
              </a:spcAft>
              <a:buNone/>
            </a:pPr>
            <a:r>
              <a:rPr lang="en-US" sz="900" b="0" i="0" u="sng" strike="noStrike" dirty="0">
                <a:solidFill>
                  <a:schemeClr val="hlink"/>
                </a:solidFill>
                <a:latin typeface="Calibri"/>
                <a:ea typeface="Calibri"/>
                <a:cs typeface="Calibri"/>
                <a:sym typeface="Calibri"/>
                <a:hlinkClick r:id="rId3"/>
              </a:rPr>
              <a:t>Animal Diversity Web Staff</a:t>
            </a:r>
            <a:r>
              <a:rPr lang="en-US" sz="900" b="0" i="0" u="none" strike="noStrike" dirty="0">
                <a:solidFill>
                  <a:schemeClr val="dk1"/>
                </a:solidFill>
                <a:latin typeface="Calibri"/>
                <a:ea typeface="Calibri"/>
                <a:cs typeface="Calibri"/>
                <a:sym typeface="Calibri"/>
              </a:rPr>
              <a:t> (photographer)</a:t>
            </a:r>
            <a:endParaRPr sz="900" dirty="0"/>
          </a:p>
          <a:p>
            <a:pPr marL="0" lvl="0" indent="0" algn="l" rtl="0">
              <a:spcBef>
                <a:spcPts val="0"/>
              </a:spcBef>
              <a:spcAft>
                <a:spcPts val="0"/>
              </a:spcAft>
              <a:buNone/>
            </a:pPr>
            <a:r>
              <a:rPr lang="en-US" sz="900" b="1" i="0" u="none" strike="noStrike" dirty="0">
                <a:solidFill>
                  <a:schemeClr val="dk1"/>
                </a:solidFill>
                <a:latin typeface="Calibri"/>
                <a:ea typeface="Calibri"/>
                <a:cs typeface="Calibri"/>
                <a:sym typeface="Calibri"/>
              </a:rPr>
              <a:t>Conditions of Use</a:t>
            </a:r>
            <a:endParaRPr sz="900" dirty="0"/>
          </a:p>
          <a:p>
            <a:pPr marL="0" lvl="0" indent="0" algn="l" rtl="0">
              <a:spcBef>
                <a:spcPts val="0"/>
              </a:spcBef>
              <a:spcAft>
                <a:spcPts val="0"/>
              </a:spcAft>
              <a:buNone/>
            </a:pPr>
            <a:br>
              <a:rPr lang="en-US" sz="900" b="0" i="0" u="none" strike="noStrike" dirty="0">
                <a:solidFill>
                  <a:schemeClr val="dk1"/>
                </a:solidFill>
                <a:latin typeface="Calibri"/>
                <a:ea typeface="Calibri"/>
                <a:cs typeface="Calibri"/>
                <a:sym typeface="Calibri"/>
              </a:rPr>
            </a:br>
            <a:r>
              <a:rPr lang="en-US" sz="900" b="0" i="0" u="none" strike="noStrike" dirty="0">
                <a:solidFill>
                  <a:schemeClr val="dk1"/>
                </a:solidFill>
                <a:latin typeface="Calibri"/>
                <a:ea typeface="Calibri"/>
                <a:cs typeface="Calibri"/>
                <a:sym typeface="Calibri"/>
              </a:rPr>
              <a:t>This work is licensed under a </a:t>
            </a:r>
            <a:r>
              <a:rPr lang="en-US" sz="900" b="0" i="0" u="sng" strike="noStrike" dirty="0">
                <a:solidFill>
                  <a:schemeClr val="hlink"/>
                </a:solidFill>
                <a:latin typeface="Calibri"/>
                <a:ea typeface="Calibri"/>
                <a:cs typeface="Calibri"/>
                <a:sym typeface="Calibri"/>
                <a:hlinkClick r:id="rId4"/>
              </a:rPr>
              <a:t>Creative Commons Attribution-Noncommercial-Share Alike 3.0 </a:t>
            </a:r>
            <a:r>
              <a:rPr lang="en-US" sz="900" b="0" i="0" u="sng" strike="noStrike" dirty="0" err="1">
                <a:solidFill>
                  <a:schemeClr val="hlink"/>
                </a:solidFill>
                <a:latin typeface="Calibri"/>
                <a:ea typeface="Calibri"/>
                <a:cs typeface="Calibri"/>
                <a:sym typeface="Calibri"/>
                <a:hlinkClick r:id="rId4"/>
              </a:rPr>
              <a:t>Unported</a:t>
            </a:r>
            <a:r>
              <a:rPr lang="en-US" sz="900" b="0" i="0" u="sng" strike="noStrike" dirty="0">
                <a:solidFill>
                  <a:schemeClr val="hlink"/>
                </a:solidFill>
                <a:latin typeface="Calibri"/>
                <a:ea typeface="Calibri"/>
                <a:cs typeface="Calibri"/>
                <a:sym typeface="Calibri"/>
                <a:hlinkClick r:id="rId4"/>
              </a:rPr>
              <a:t> License</a:t>
            </a:r>
            <a:r>
              <a:rPr lang="en-US" sz="900" b="0" i="0" u="none" strike="noStrike" dirty="0">
                <a:solidFill>
                  <a:schemeClr val="dk1"/>
                </a:solidFill>
                <a:latin typeface="Calibri"/>
                <a:ea typeface="Calibri"/>
                <a:cs typeface="Calibri"/>
                <a:sym typeface="Calibri"/>
              </a:rPr>
              <a:t>.</a:t>
            </a:r>
            <a:endParaRPr sz="900" dirty="0"/>
          </a:p>
          <a:p>
            <a:pPr marL="0" lvl="0" indent="0" algn="l" rtl="0">
              <a:spcBef>
                <a:spcPts val="0"/>
              </a:spcBef>
              <a:spcAft>
                <a:spcPts val="0"/>
              </a:spcAft>
              <a:buNone/>
            </a:pPr>
            <a:endParaRPr sz="900" dirty="0"/>
          </a:p>
          <a:p>
            <a:pPr marL="0" lvl="0" indent="0" algn="l" rtl="0">
              <a:spcBef>
                <a:spcPts val="0"/>
              </a:spcBef>
              <a:spcAft>
                <a:spcPts val="0"/>
              </a:spcAft>
              <a:buNone/>
            </a:pPr>
            <a:endParaRPr dirty="0"/>
          </a:p>
        </p:txBody>
      </p:sp>
      <p:sp>
        <p:nvSpPr>
          <p:cNvPr id="221" name="Google Shape;221;p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23</a:t>
            </a:fld>
            <a:endParaRPr/>
          </a:p>
        </p:txBody>
      </p:sp>
    </p:spTree>
    <p:extLst>
      <p:ext uri="{BB962C8B-B14F-4D97-AF65-F5344CB8AC3E}">
        <p14:creationId xmlns:p14="http://schemas.microsoft.com/office/powerpoint/2010/main" val="3585378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By looking at these teeth, scientists can determine if an animal is a primary consumer (herbivore) or a secondary consumer (carnivore or omnivore). </a:t>
            </a:r>
          </a:p>
          <a:p>
            <a:pPr marL="0" lvl="0" indent="0" algn="l" rtl="0">
              <a:spcBef>
                <a:spcPts val="0"/>
              </a:spcBef>
              <a:spcAft>
                <a:spcPts val="0"/>
              </a:spcAft>
              <a:buNone/>
            </a:pPr>
            <a:r>
              <a:rPr lang="en-US" b="1" dirty="0"/>
              <a:t>Let’s review and define these three terms?</a:t>
            </a:r>
          </a:p>
          <a:p>
            <a:pPr marL="0" lvl="0" indent="0" algn="l" rtl="0">
              <a:spcBef>
                <a:spcPts val="0"/>
              </a:spcBef>
              <a:spcAft>
                <a:spcPts val="0"/>
              </a:spcAft>
              <a:buNone/>
            </a:pPr>
            <a:r>
              <a:rPr lang="en-US" b="0" i="1" dirty="0"/>
              <a:t>(Allow students to answer…. click for answer)</a:t>
            </a:r>
            <a:endParaRPr b="0" i="1" dirty="0"/>
          </a:p>
        </p:txBody>
      </p:sp>
      <p:sp>
        <p:nvSpPr>
          <p:cNvPr id="274" name="Google Shape;27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9"/>
        <p:cNvGrpSpPr/>
        <p:nvPr/>
      </p:nvGrpSpPr>
      <p:grpSpPr>
        <a:xfrm>
          <a:off x="0" y="0"/>
          <a:ext cx="0" cy="0"/>
          <a:chOff x="0" y="0"/>
          <a:chExt cx="0" cy="0"/>
        </a:xfrm>
      </p:grpSpPr>
      <p:sp>
        <p:nvSpPr>
          <p:cNvPr id="280" name="Google Shape;280;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1143000" lvl="2" algn="l">
              <a:spcBef>
                <a:spcPts val="500"/>
              </a:spcBef>
              <a:buClr>
                <a:srgbClr val="EDEDED"/>
              </a:buClr>
              <a:buSzPts val="3200"/>
              <a:buFont typeface="Arial" panose="020B0604020202020204" pitchFamily="34" charset="0"/>
              <a:buChar char="•"/>
            </a:pPr>
            <a:r>
              <a:rPr lang="en-US" b="0" dirty="0"/>
              <a:t>Herbivore – plant-eaters  (primary consumer)</a:t>
            </a:r>
          </a:p>
          <a:p>
            <a:pPr marL="1143000" lvl="2" indent="-228600" algn="l" rtl="0">
              <a:spcBef>
                <a:spcPts val="500"/>
              </a:spcBef>
              <a:spcAft>
                <a:spcPts val="0"/>
              </a:spcAft>
              <a:buClr>
                <a:srgbClr val="EDEDED"/>
              </a:buClr>
              <a:buSzPts val="3200"/>
              <a:buChar char="•"/>
            </a:pPr>
            <a:r>
              <a:rPr lang="en-US" b="0" dirty="0"/>
              <a:t>Carnivore – meat-eaters (secondary consumer)</a:t>
            </a:r>
          </a:p>
          <a:p>
            <a:pPr marL="1143000" lvl="2" indent="-228600" algn="l" rtl="0">
              <a:spcBef>
                <a:spcPts val="500"/>
              </a:spcBef>
              <a:spcAft>
                <a:spcPts val="0"/>
              </a:spcAft>
              <a:buClr>
                <a:srgbClr val="EDEDED"/>
              </a:buClr>
              <a:buSzPts val="3200"/>
              <a:buChar char="•"/>
            </a:pPr>
            <a:r>
              <a:rPr lang="en-US" b="0" dirty="0"/>
              <a:t>Omnivores – animals that eat both (secondary consumer</a:t>
            </a:r>
            <a:endParaRPr b="0" dirty="0"/>
          </a:p>
        </p:txBody>
      </p:sp>
      <p:sp>
        <p:nvSpPr>
          <p:cNvPr id="281" name="Google Shape;28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2" name="Google Shape;302;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Let’s check out the carnivore’s teeth:</a:t>
            </a:r>
          </a:p>
          <a:p>
            <a:pPr marL="228600" lvl="0" indent="-228600" algn="l" rtl="0">
              <a:spcBef>
                <a:spcPts val="0"/>
              </a:spcBef>
              <a:spcAft>
                <a:spcPts val="0"/>
              </a:spcAft>
              <a:buAutoNum type="arabicParenR"/>
            </a:pPr>
            <a:r>
              <a:rPr lang="en-US" dirty="0"/>
              <a:t>They capture, pin, bite, tear and gulp their food without a lot of chewing.</a:t>
            </a:r>
          </a:p>
          <a:p>
            <a:pPr marL="228600" lvl="0" indent="-228600" algn="l" rtl="0">
              <a:spcBef>
                <a:spcPts val="0"/>
              </a:spcBef>
              <a:spcAft>
                <a:spcPts val="0"/>
              </a:spcAft>
              <a:buAutoNum type="arabicParenR"/>
            </a:pPr>
            <a:r>
              <a:rPr lang="en-US" dirty="0"/>
              <a:t>Eating fewer plants, their teeth tend to be whiter and less stained by plant materials. </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Image of Wolf from: http://www.skullsite.co.uk/Wolf/wolf_lat.htm</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Retrieved 2/26/2019</a:t>
            </a:r>
            <a:endParaRPr dirty="0"/>
          </a:p>
        </p:txBody>
      </p:sp>
      <p:sp>
        <p:nvSpPr>
          <p:cNvPr id="303" name="Google Shape;303;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2" name="Google Shape;302;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The incisors in the front are smaller and less developed. </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Image of Wolf from: http://www.skullsite.co.uk/Wolf/wolf_lat.htm</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Retrieved 2/26/2019</a:t>
            </a:r>
            <a:endParaRPr dirty="0"/>
          </a:p>
        </p:txBody>
      </p:sp>
      <p:sp>
        <p:nvSpPr>
          <p:cNvPr id="303" name="Google Shape;303;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27</a:t>
            </a:fld>
            <a:endParaRPr/>
          </a:p>
        </p:txBody>
      </p:sp>
    </p:spTree>
    <p:extLst>
      <p:ext uri="{BB962C8B-B14F-4D97-AF65-F5344CB8AC3E}">
        <p14:creationId xmlns:p14="http://schemas.microsoft.com/office/powerpoint/2010/main" val="1991583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2" name="Google Shape;302;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6263" lvl="0" indent="-211455" algn="l" rtl="0">
              <a:lnSpc>
                <a:spcPct val="80000"/>
              </a:lnSpc>
              <a:spcBef>
                <a:spcPts val="0"/>
              </a:spcBef>
              <a:spcAft>
                <a:spcPts val="0"/>
              </a:spcAft>
              <a:buClr>
                <a:srgbClr val="EDEDED"/>
              </a:buClr>
              <a:buSzPts val="3330"/>
              <a:buChar char="•"/>
            </a:pPr>
            <a:r>
              <a:rPr lang="en-US" sz="1200" dirty="0"/>
              <a:t>Canines are large, long, prominent, and pointed for piercing and holding prey.</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Image of Wolf from: http://www.skullsite.co.uk/Wolf/wolf_lat.htm</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Retrieved 2/26/2019</a:t>
            </a:r>
            <a:endParaRPr dirty="0"/>
          </a:p>
        </p:txBody>
      </p:sp>
      <p:sp>
        <p:nvSpPr>
          <p:cNvPr id="303" name="Google Shape;303;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28</a:t>
            </a:fld>
            <a:endParaRPr/>
          </a:p>
        </p:txBody>
      </p:sp>
    </p:spTree>
    <p:extLst>
      <p:ext uri="{BB962C8B-B14F-4D97-AF65-F5344CB8AC3E}">
        <p14:creationId xmlns:p14="http://schemas.microsoft.com/office/powerpoint/2010/main" val="390540977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2" name="Google Shape;302;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64808" lvl="0" indent="0" algn="l" rtl="0">
              <a:lnSpc>
                <a:spcPct val="80000"/>
              </a:lnSpc>
              <a:spcBef>
                <a:spcPts val="0"/>
              </a:spcBef>
              <a:spcAft>
                <a:spcPts val="0"/>
              </a:spcAft>
              <a:buClr>
                <a:srgbClr val="EDEDED"/>
              </a:buClr>
              <a:buSzPts val="3330"/>
              <a:buNone/>
            </a:pPr>
            <a:r>
              <a:rPr lang="en-US" sz="1200" dirty="0"/>
              <a:t>The pre-molars and molars, or cheek teeth on </a:t>
            </a:r>
            <a:r>
              <a:rPr lang="en-US" sz="1200" b="1" dirty="0"/>
              <a:t>carnivores</a:t>
            </a:r>
            <a:r>
              <a:rPr lang="en-US" sz="1200" dirty="0"/>
              <a:t> are:</a:t>
            </a:r>
          </a:p>
          <a:p>
            <a:pPr marL="576263" lvl="0" indent="-211455" algn="l" rtl="0">
              <a:lnSpc>
                <a:spcPct val="80000"/>
              </a:lnSpc>
              <a:spcBef>
                <a:spcPts val="0"/>
              </a:spcBef>
              <a:spcAft>
                <a:spcPts val="0"/>
              </a:spcAft>
              <a:buClr>
                <a:srgbClr val="EDEDED"/>
              </a:buClr>
              <a:buSzPts val="3330"/>
              <a:buChar char="•"/>
            </a:pPr>
            <a:r>
              <a:rPr lang="en-US" sz="1200" dirty="0"/>
              <a:t>flatter, but can be sharp &amp; pointed, and</a:t>
            </a:r>
          </a:p>
          <a:p>
            <a:pPr marL="576263" lvl="0" indent="-211455" algn="l" rtl="0">
              <a:lnSpc>
                <a:spcPct val="80000"/>
              </a:lnSpc>
              <a:spcBef>
                <a:spcPts val="0"/>
              </a:spcBef>
              <a:spcAft>
                <a:spcPts val="0"/>
              </a:spcAft>
              <a:buClr>
                <a:srgbClr val="EDEDED"/>
              </a:buClr>
              <a:buSzPts val="3330"/>
              <a:buChar char="•"/>
            </a:pPr>
            <a:r>
              <a:rPr lang="en-US" sz="1200" dirty="0"/>
              <a:t>the upper jaw teeth can overlap lower jaw teeth when mouth is closed creating a scissor-like cutting ability</a:t>
            </a:r>
          </a:p>
          <a:p>
            <a:pPr marL="576263" lvl="0" indent="-211455" algn="l" rtl="0">
              <a:lnSpc>
                <a:spcPct val="80000"/>
              </a:lnSpc>
              <a:spcBef>
                <a:spcPts val="0"/>
              </a:spcBef>
              <a:spcAft>
                <a:spcPts val="0"/>
              </a:spcAft>
              <a:buClr>
                <a:srgbClr val="EDEDED"/>
              </a:buClr>
              <a:buSzPts val="3330"/>
              <a:buChar char="•"/>
            </a:pPr>
            <a:r>
              <a:rPr lang="en-US" sz="1200" dirty="0"/>
              <a:t>The pre-molars are for cutting, grasping and tearing. </a:t>
            </a:r>
          </a:p>
          <a:p>
            <a:pPr marL="576263" lvl="0" indent="-211455" algn="l" rtl="0">
              <a:lnSpc>
                <a:spcPct val="80000"/>
              </a:lnSpc>
              <a:spcBef>
                <a:spcPts val="0"/>
              </a:spcBef>
              <a:spcAft>
                <a:spcPts val="0"/>
              </a:spcAft>
              <a:buClr>
                <a:srgbClr val="EDEDED"/>
              </a:buClr>
              <a:buSzPts val="3330"/>
              <a:buChar char="•"/>
            </a:pPr>
            <a:r>
              <a:rPr lang="en-US" sz="1200" dirty="0"/>
              <a:t>The rear molars are for grinding, and the wide surface allows for crushing bones.</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Image of Wolf from: http://www.skullsite.co.uk/Wolf/wolf_lat.htm</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Retrieved 2/26/2019</a:t>
            </a:r>
            <a:endParaRPr dirty="0"/>
          </a:p>
        </p:txBody>
      </p:sp>
      <p:sp>
        <p:nvSpPr>
          <p:cNvPr id="303" name="Google Shape;303;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29</a:t>
            </a:fld>
            <a:endParaRPr/>
          </a:p>
        </p:txBody>
      </p:sp>
    </p:spTree>
    <p:extLst>
      <p:ext uri="{BB962C8B-B14F-4D97-AF65-F5344CB8AC3E}">
        <p14:creationId xmlns:p14="http://schemas.microsoft.com/office/powerpoint/2010/main" val="234800721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0" name="Google Shape;32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Let’s contrast teeth of the carnivore with the herbivore.</a:t>
            </a:r>
          </a:p>
          <a:p>
            <a:pPr marL="0" lvl="0" indent="0" algn="l" rtl="0">
              <a:spcBef>
                <a:spcPts val="0"/>
              </a:spcBef>
              <a:spcAft>
                <a:spcPts val="0"/>
              </a:spcAft>
              <a:buNone/>
            </a:pPr>
            <a:r>
              <a:rPr lang="en-US" dirty="0"/>
              <a:t>Herbivores eat mostly plants, and teeth are used for clipping, chewing and grinding. They often appear stained due to their plant-based diet.</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Image of Goat from: http://www.skullsite.co.uk/Goat/goat.htm</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Retrieved 2/26/2019</a:t>
            </a:r>
            <a:endParaRPr dirty="0"/>
          </a:p>
        </p:txBody>
      </p:sp>
      <p:sp>
        <p:nvSpPr>
          <p:cNvPr id="321" name="Google Shape;321;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0" name="Google Shape;32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399097" lvl="0" indent="0" algn="l" rtl="0">
              <a:lnSpc>
                <a:spcPct val="80000"/>
              </a:lnSpc>
              <a:spcBef>
                <a:spcPts val="0"/>
              </a:spcBef>
              <a:spcAft>
                <a:spcPts val="0"/>
              </a:spcAft>
              <a:buClr>
                <a:srgbClr val="EDEDED"/>
              </a:buClr>
              <a:buSzPts val="2790"/>
              <a:buNone/>
            </a:pPr>
            <a:r>
              <a:rPr lang="en-US" sz="1200" dirty="0"/>
              <a:t>Incisors are at the front of the skull and are:</a:t>
            </a:r>
          </a:p>
          <a:p>
            <a:pPr marL="576262" lvl="0" indent="-177165" algn="l" rtl="0">
              <a:lnSpc>
                <a:spcPct val="80000"/>
              </a:lnSpc>
              <a:spcBef>
                <a:spcPts val="0"/>
              </a:spcBef>
              <a:spcAft>
                <a:spcPts val="0"/>
              </a:spcAft>
              <a:buClr>
                <a:srgbClr val="EDEDED"/>
              </a:buClr>
              <a:buSzPts val="2790"/>
              <a:buChar char="•"/>
            </a:pPr>
            <a:r>
              <a:rPr lang="en-US" sz="1200" dirty="0"/>
              <a:t>Large &amp; well-developed</a:t>
            </a:r>
          </a:p>
          <a:p>
            <a:pPr marL="576262" lvl="0" indent="-177165" algn="l" rtl="0">
              <a:lnSpc>
                <a:spcPct val="80000"/>
              </a:lnSpc>
              <a:spcBef>
                <a:spcPts val="0"/>
              </a:spcBef>
              <a:spcAft>
                <a:spcPts val="0"/>
              </a:spcAft>
              <a:buClr>
                <a:srgbClr val="EDEDED"/>
              </a:buClr>
              <a:buSzPts val="2790"/>
              <a:buChar char="•"/>
            </a:pPr>
            <a:r>
              <a:rPr lang="en-US" sz="1200" dirty="0"/>
              <a:t>In rodents, they can have a curved or cupped shape</a:t>
            </a:r>
          </a:p>
          <a:p>
            <a:pPr marL="576262" lvl="0" indent="-177165" algn="l" rtl="0">
              <a:lnSpc>
                <a:spcPct val="80000"/>
              </a:lnSpc>
              <a:spcBef>
                <a:spcPts val="0"/>
              </a:spcBef>
              <a:spcAft>
                <a:spcPts val="0"/>
              </a:spcAft>
              <a:buClr>
                <a:srgbClr val="EDEDED"/>
              </a:buClr>
              <a:buSzPts val="2790"/>
              <a:buChar char="•"/>
            </a:pPr>
            <a:r>
              <a:rPr lang="en-US" sz="1200" dirty="0"/>
              <a:t>Wide, for stripping vegetation</a:t>
            </a:r>
          </a:p>
          <a:p>
            <a:pPr marL="576262" lvl="0" indent="-177165" algn="l" rtl="0">
              <a:lnSpc>
                <a:spcPct val="80000"/>
              </a:lnSpc>
              <a:spcBef>
                <a:spcPts val="0"/>
              </a:spcBef>
              <a:spcAft>
                <a:spcPts val="0"/>
              </a:spcAft>
              <a:buClr>
                <a:srgbClr val="EDEDED"/>
              </a:buClr>
              <a:buSzPts val="2790"/>
              <a:buChar char="•"/>
            </a:pPr>
            <a:r>
              <a:rPr lang="en-US" sz="1200" dirty="0"/>
              <a:t>Some animals, like deer, may be missing upper incisors. They press the lower incisors against the hard upper palate to rip twigs and branches from trees. Others, like horses, have both sets of incisors, so that they can clip grasses and vegetation cleanly (like fingernail clippers).</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Image of Goat from: http://www.skullsite.co.uk/Goat/goat.htm</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Retrieved 2/26/2019</a:t>
            </a:r>
            <a:endParaRPr dirty="0"/>
          </a:p>
        </p:txBody>
      </p:sp>
      <p:sp>
        <p:nvSpPr>
          <p:cNvPr id="321" name="Google Shape;321;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31</a:t>
            </a:fld>
            <a:endParaRPr/>
          </a:p>
        </p:txBody>
      </p:sp>
    </p:spTree>
    <p:extLst>
      <p:ext uri="{BB962C8B-B14F-4D97-AF65-F5344CB8AC3E}">
        <p14:creationId xmlns:p14="http://schemas.microsoft.com/office/powerpoint/2010/main" val="157136929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0" name="Google Shape;32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Canines are often absent or small in North American herbivores.</a:t>
            </a:r>
          </a:p>
          <a:p>
            <a:pPr marL="0" lvl="0" indent="0" algn="l" rtl="0">
              <a:spcBef>
                <a:spcPts val="0"/>
              </a:spcBef>
              <a:spcAft>
                <a:spcPts val="0"/>
              </a:spcAft>
              <a:buNone/>
            </a:pPr>
            <a:r>
              <a:rPr lang="en-US" dirty="0"/>
              <a:t>If they are present, they are usually flat and not pointy like carnivores.</a:t>
            </a:r>
          </a:p>
          <a:p>
            <a:pPr marL="0" lvl="0" indent="0" algn="l" rtl="0">
              <a:spcBef>
                <a:spcPts val="0"/>
              </a:spcBef>
              <a:spcAft>
                <a:spcPts val="0"/>
              </a:spcAft>
              <a:buNone/>
            </a:pPr>
            <a:r>
              <a:rPr lang="en-US" dirty="0"/>
              <a:t>Elk, for example, have two small shiny canine teeth in the upper jaw that are referred to as “ivories”, “buglers” or “whistlers”.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Instead, many herbivores have a large gap between the incisors and molars called the DIASTEMA. (CLICK) This is used to clamp onto branches and strip the vegetation off.</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Image of Goat from: http://www.skullsite.co.uk/Goat/goat.htm</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Retrieved 2/26/2019</a:t>
            </a:r>
            <a:endParaRPr dirty="0"/>
          </a:p>
        </p:txBody>
      </p:sp>
      <p:sp>
        <p:nvSpPr>
          <p:cNvPr id="321" name="Google Shape;321;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32</a:t>
            </a:fld>
            <a:endParaRPr/>
          </a:p>
        </p:txBody>
      </p:sp>
    </p:spTree>
    <p:extLst>
      <p:ext uri="{BB962C8B-B14F-4D97-AF65-F5344CB8AC3E}">
        <p14:creationId xmlns:p14="http://schemas.microsoft.com/office/powerpoint/2010/main" val="24392925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0" name="Google Shape;32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Molars in herbivores tend to be large, broad and flattened. </a:t>
            </a:r>
          </a:p>
          <a:p>
            <a:pPr marL="0" lvl="0" indent="0" algn="l" rtl="0">
              <a:spcBef>
                <a:spcPts val="0"/>
              </a:spcBef>
              <a:spcAft>
                <a:spcPts val="0"/>
              </a:spcAft>
              <a:buNone/>
            </a:pPr>
            <a:r>
              <a:rPr lang="en-US" dirty="0"/>
              <a:t>In deer, they are somewhat sharped in a “cusp” shape, while rodents are more likely to have very flat molars.</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Image of Goat from: http://www.skullsite.co.uk/Goat/goat.htm</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Retrieved 2/26/2019</a:t>
            </a:r>
            <a:endParaRPr dirty="0"/>
          </a:p>
        </p:txBody>
      </p:sp>
      <p:sp>
        <p:nvSpPr>
          <p:cNvPr id="321" name="Google Shape;321;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33</a:t>
            </a:fld>
            <a:endParaRPr/>
          </a:p>
        </p:txBody>
      </p:sp>
    </p:spTree>
    <p:extLst>
      <p:ext uri="{BB962C8B-B14F-4D97-AF65-F5344CB8AC3E}">
        <p14:creationId xmlns:p14="http://schemas.microsoft.com/office/powerpoint/2010/main" val="3060957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Finally, let’s look at the teeth of omnivores. They are usually of a mix-and-match variety, as they eat both plants and meat. They will generally have all four types of teeth. </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Image of Racoon from: http://www.skullsite.co.uk/Racoon/raccoon_lat.htm</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Retrieved 2/26/2019</a:t>
            </a:r>
            <a:endParaRPr dirty="0"/>
          </a:p>
        </p:txBody>
      </p:sp>
      <p:sp>
        <p:nvSpPr>
          <p:cNvPr id="339" name="Google Shape;339;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The incisors in the front are usually well developed. They are used for both clipping plants and grasping prey.</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Image of Racoon from: http://www.skullsite.co.uk/Racoon/raccoon_lat.htm</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Retrieved 2/26/2019</a:t>
            </a:r>
            <a:endParaRPr dirty="0"/>
          </a:p>
        </p:txBody>
      </p:sp>
      <p:sp>
        <p:nvSpPr>
          <p:cNvPr id="339" name="Google Shape;339;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35</a:t>
            </a:fld>
            <a:endParaRPr/>
          </a:p>
        </p:txBody>
      </p:sp>
    </p:spTree>
    <p:extLst>
      <p:ext uri="{BB962C8B-B14F-4D97-AF65-F5344CB8AC3E}">
        <p14:creationId xmlns:p14="http://schemas.microsoft.com/office/powerpoint/2010/main" val="10952626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dirty="0"/>
              <a:t>The canines of omnivores can be confusing too. They can seem just as pronounced as those in some predators. They are long and pointed and are used for capturing prey and tearing meat.</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Image of Racoon from: http://www.skullsite.co.uk/Racoon/raccoon_lat.htm</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Retrieved 2/26/2019</a:t>
            </a:r>
            <a:endParaRPr dirty="0"/>
          </a:p>
        </p:txBody>
      </p:sp>
      <p:sp>
        <p:nvSpPr>
          <p:cNvPr id="339" name="Google Shape;339;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36</a:t>
            </a:fld>
            <a:endParaRPr/>
          </a:p>
        </p:txBody>
      </p:sp>
    </p:spTree>
    <p:extLst>
      <p:ext uri="{BB962C8B-B14F-4D97-AF65-F5344CB8AC3E}">
        <p14:creationId xmlns:p14="http://schemas.microsoft.com/office/powerpoint/2010/main" val="375347233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6"/>
        <p:cNvGrpSpPr/>
        <p:nvPr/>
      </p:nvGrpSpPr>
      <p:grpSpPr>
        <a:xfrm>
          <a:off x="0" y="0"/>
          <a:ext cx="0" cy="0"/>
          <a:chOff x="0" y="0"/>
          <a:chExt cx="0" cy="0"/>
        </a:xfrm>
      </p:grpSpPr>
      <p:sp>
        <p:nvSpPr>
          <p:cNvPr id="337" name="Google Shape;337;p2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8" name="Google Shape;338;p2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200" dirty="0"/>
              <a:t>The pre-molars &amp; molars may be slightly pointed but are still broad enough to have significant contact between upper and lower cheek teeth when jaws are closed; used for shearing and crushing. Some may overlap slightly for a scissor effect. They tend to be more pronounced than those in carnivores.</a:t>
            </a: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r>
              <a:rPr lang="en-US" dirty="0"/>
              <a:t>Image of Racoon from: http://www.skullsite.co.uk/Racoon/raccoon_lat.htm</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Retrieved 2/26/2019</a:t>
            </a:r>
            <a:endParaRPr dirty="0"/>
          </a:p>
        </p:txBody>
      </p:sp>
      <p:sp>
        <p:nvSpPr>
          <p:cNvPr id="339" name="Google Shape;339;p2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37</a:t>
            </a:fld>
            <a:endParaRPr/>
          </a:p>
        </p:txBody>
      </p:sp>
    </p:spTree>
    <p:extLst>
      <p:ext uri="{BB962C8B-B14F-4D97-AF65-F5344CB8AC3E}">
        <p14:creationId xmlns:p14="http://schemas.microsoft.com/office/powerpoint/2010/main" val="59948825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Skull Detectives Lab Sheet: Part 1: Question 2: TEETH</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2a. Now, back to your worksheet. Use the chart in question 2 to record observations about the teeth of all the skull replicas at your station. There should be one 3D model and two 2D paper models. Complete your observations for the incisors, canines and cheek teeth (pre-molars and molars). </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Example: incisors are long, flat, absent, short… location in the skull, quantity, etc.</a:t>
            </a:r>
          </a:p>
          <a:p>
            <a:pPr marL="0" lvl="0" indent="0" algn="l" rtl="0">
              <a:spcBef>
                <a:spcPts val="0"/>
              </a:spcBef>
              <a:spcAft>
                <a:spcPts val="0"/>
              </a:spcAft>
              <a:buNone/>
            </a:pPr>
            <a:endParaRPr lang="en-US" dirty="0"/>
          </a:p>
        </p:txBody>
      </p:sp>
      <p:sp>
        <p:nvSpPr>
          <p:cNvPr id="198" name="Google Shape;19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38</a:t>
            </a:fld>
            <a:endParaRPr/>
          </a:p>
        </p:txBody>
      </p:sp>
    </p:spTree>
    <p:extLst>
      <p:ext uri="{BB962C8B-B14F-4D97-AF65-F5344CB8AC3E}">
        <p14:creationId xmlns:p14="http://schemas.microsoft.com/office/powerpoint/2010/main" val="60064980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dirty="0"/>
              <a:t>Skull Detectives Lab Sheet: Part 1: Question 2b: What type of consumer?</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2a. Based on your observation about the teeth of your skulls, what type of consumer (primary or secondary) are each of your skulls? Please write “primary” or “secondary” beside each model # on your sheet and explain your answer. (Ex: 3-D Model # 1: Secondary;  2-D Model # 5: Secondary;   2-D Model # 9: Secondary)</a:t>
            </a:r>
          </a:p>
          <a:p>
            <a:pPr marL="0" lvl="0" indent="0" algn="l" rtl="0">
              <a:spcBef>
                <a:spcPts val="0"/>
              </a:spcBef>
              <a:spcAft>
                <a:spcPts val="0"/>
              </a:spcAft>
              <a:buNone/>
            </a:pPr>
            <a:endParaRPr lang="en-US" dirty="0"/>
          </a:p>
          <a:p>
            <a:pPr marL="0" lvl="0" indent="0" algn="l" rtl="0">
              <a:spcBef>
                <a:spcPts val="0"/>
              </a:spcBef>
              <a:spcAft>
                <a:spcPts val="0"/>
              </a:spcAft>
              <a:buNone/>
            </a:pPr>
            <a:r>
              <a:rPr lang="en-US" b="1" dirty="0"/>
              <a:t>Would you guess that they are likely to be an:</a:t>
            </a:r>
          </a:p>
          <a:p>
            <a:pPr marL="0" lvl="0" indent="0" algn="l" rtl="0">
              <a:spcBef>
                <a:spcPts val="0"/>
              </a:spcBef>
              <a:spcAft>
                <a:spcPts val="0"/>
              </a:spcAft>
              <a:buNone/>
            </a:pPr>
            <a:r>
              <a:rPr lang="en-US" dirty="0"/>
              <a:t>Herbivore</a:t>
            </a:r>
          </a:p>
          <a:p>
            <a:pPr marL="0" lvl="0" indent="0" algn="l" rtl="0">
              <a:spcBef>
                <a:spcPts val="0"/>
              </a:spcBef>
              <a:spcAft>
                <a:spcPts val="0"/>
              </a:spcAft>
              <a:buNone/>
            </a:pPr>
            <a:r>
              <a:rPr lang="en-US" dirty="0"/>
              <a:t>Carnivore</a:t>
            </a:r>
          </a:p>
          <a:p>
            <a:pPr marL="0" lvl="0" indent="0" algn="l" rtl="0">
              <a:spcBef>
                <a:spcPts val="0"/>
              </a:spcBef>
              <a:spcAft>
                <a:spcPts val="0"/>
              </a:spcAft>
              <a:buNone/>
            </a:pPr>
            <a:r>
              <a:rPr lang="en-US" dirty="0"/>
              <a:t>Omnivore</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2b. Circle your answer for each skull.</a:t>
            </a:r>
          </a:p>
          <a:p>
            <a:pPr marL="0" lvl="0" indent="0" algn="l" rtl="0">
              <a:spcBef>
                <a:spcPts val="0"/>
              </a:spcBef>
              <a:spcAft>
                <a:spcPts val="0"/>
              </a:spcAft>
              <a:buNone/>
            </a:pPr>
            <a:endParaRPr lang="en-US" dirty="0"/>
          </a:p>
          <a:p>
            <a:pPr marL="0" lvl="0" indent="0" algn="l" rtl="0">
              <a:spcBef>
                <a:spcPts val="0"/>
              </a:spcBef>
              <a:spcAft>
                <a:spcPts val="0"/>
              </a:spcAft>
              <a:buNone/>
            </a:pPr>
            <a:r>
              <a:rPr lang="en-US" i="1" dirty="0"/>
              <a:t>(CLICK for next screen: reminder chart of attributes)</a:t>
            </a:r>
          </a:p>
        </p:txBody>
      </p:sp>
      <p:sp>
        <p:nvSpPr>
          <p:cNvPr id="198" name="Google Shape;19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39</a:t>
            </a:fld>
            <a:endParaRPr/>
          </a:p>
        </p:txBody>
      </p:sp>
    </p:spTree>
    <p:extLst>
      <p:ext uri="{BB962C8B-B14F-4D97-AF65-F5344CB8AC3E}">
        <p14:creationId xmlns:p14="http://schemas.microsoft.com/office/powerpoint/2010/main" val="386332765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sz="1600" b="1" dirty="0"/>
              <a:t>Worksheet Part II</a:t>
            </a:r>
          </a:p>
          <a:p>
            <a:pPr marL="0" lvl="0" indent="0" algn="l" rtl="0">
              <a:spcBef>
                <a:spcPts val="0"/>
              </a:spcBef>
              <a:spcAft>
                <a:spcPts val="0"/>
              </a:spcAft>
              <a:buNone/>
            </a:pPr>
            <a:r>
              <a:rPr lang="en-US" dirty="0"/>
              <a:t>Once you have figured out what type of consumers you have, we’ll use the “Dichotomous Key for Skull Identification” laminated sheet to narrow down what animal we might be looking at. </a:t>
            </a:r>
            <a:r>
              <a:rPr lang="en-US" b="1" i="1" dirty="0"/>
              <a:t>(Pass out the sheets)</a:t>
            </a:r>
          </a:p>
          <a:p>
            <a:pPr marL="0" lvl="0" indent="0" algn="l" rtl="0">
              <a:spcBef>
                <a:spcPts val="0"/>
              </a:spcBef>
              <a:spcAft>
                <a:spcPts val="0"/>
              </a:spcAft>
              <a:buNone/>
            </a:pPr>
            <a:endParaRPr lang="en-US" i="1" dirty="0"/>
          </a:p>
          <a:p>
            <a:pPr marL="0" lvl="0" indent="0" algn="l" rtl="0">
              <a:spcBef>
                <a:spcPts val="0"/>
              </a:spcBef>
              <a:spcAft>
                <a:spcPts val="0"/>
              </a:spcAft>
              <a:buNone/>
            </a:pPr>
            <a:r>
              <a:rPr lang="en-US" dirty="0"/>
              <a:t>Dichotomous comes from (from the word: dichotomy: a contrast between two things. It comes from the Greek “</a:t>
            </a:r>
            <a:r>
              <a:rPr lang="en-US" dirty="0" err="1"/>
              <a:t>dikho</a:t>
            </a:r>
            <a:r>
              <a:rPr lang="en-US" dirty="0"/>
              <a:t>” meaning “in two” + “</a:t>
            </a:r>
            <a:r>
              <a:rPr lang="en-US" dirty="0" err="1"/>
              <a:t>temnein</a:t>
            </a:r>
            <a:r>
              <a:rPr lang="en-US" dirty="0"/>
              <a:t>” meaning “to cut”.)</a:t>
            </a:r>
          </a:p>
          <a:p>
            <a:pPr marL="0" lvl="0" indent="0" algn="l" rtl="0">
              <a:spcBef>
                <a:spcPts val="0"/>
              </a:spcBef>
              <a:spcAft>
                <a:spcPts val="0"/>
              </a:spcAft>
              <a:buNone/>
            </a:pPr>
            <a:r>
              <a:rPr lang="en-US" dirty="0"/>
              <a:t>If you’ve ever had “dichotomy popcorn”, it is sweet and salty!)</a:t>
            </a:r>
          </a:p>
          <a:p>
            <a:pPr marL="0" lvl="0" indent="0" algn="l" rtl="0">
              <a:spcBef>
                <a:spcPts val="0"/>
              </a:spcBef>
              <a:spcAft>
                <a:spcPts val="0"/>
              </a:spcAft>
              <a:buNone/>
            </a:pPr>
            <a:endParaRPr lang="en-US" dirty="0"/>
          </a:p>
          <a:p>
            <a:pPr marL="0" lvl="0" indent="0" algn="l" rtl="0">
              <a:spcBef>
                <a:spcPts val="0"/>
              </a:spcBef>
              <a:spcAft>
                <a:spcPts val="0"/>
              </a:spcAft>
              <a:buNone/>
            </a:pPr>
            <a:r>
              <a:rPr lang="en-US" dirty="0"/>
              <a:t>To use the key, answer each question, and move to the number on the list according to your answer. </a:t>
            </a:r>
          </a:p>
          <a:p>
            <a:pPr marL="0" lvl="0" indent="0" algn="l" rtl="0">
              <a:spcBef>
                <a:spcPts val="0"/>
              </a:spcBef>
              <a:spcAft>
                <a:spcPts val="0"/>
              </a:spcAft>
              <a:buNone/>
            </a:pPr>
            <a:r>
              <a:rPr lang="en-US" b="1" dirty="0"/>
              <a:t>“Part II: Skull Identification”, question </a:t>
            </a:r>
            <a:r>
              <a:rPr lang="en-US" dirty="0"/>
              <a:t>1., write your guesses. Put the skull number in, and then your guess for the species.</a:t>
            </a:r>
          </a:p>
          <a:p>
            <a:pPr marL="0" lvl="0" indent="0" algn="l" rtl="0">
              <a:spcBef>
                <a:spcPts val="0"/>
              </a:spcBef>
              <a:spcAft>
                <a:spcPts val="0"/>
              </a:spcAft>
              <a:buNone/>
            </a:pPr>
            <a:endParaRPr lang="en-US" dirty="0"/>
          </a:p>
          <a:p>
            <a:pPr marL="0" lvl="0" indent="0" algn="l" rtl="0">
              <a:spcBef>
                <a:spcPts val="0"/>
              </a:spcBef>
              <a:spcAft>
                <a:spcPts val="0"/>
              </a:spcAft>
              <a:buNone/>
            </a:pPr>
            <a:r>
              <a:rPr lang="en-US" b="1" dirty="0"/>
              <a:t>Now, find the card for your animal species guess, and set out the matching cards to your skulls.</a:t>
            </a:r>
            <a:r>
              <a:rPr lang="en-US" b="0" dirty="0"/>
              <a:t> See if you can pronounce the Cherokee translation of your animal’s name. </a:t>
            </a:r>
          </a:p>
          <a:p>
            <a:pPr marL="0" lvl="0" indent="0" algn="l" rtl="0">
              <a:spcBef>
                <a:spcPts val="0"/>
              </a:spcBef>
              <a:spcAft>
                <a:spcPts val="0"/>
              </a:spcAft>
              <a:buNone/>
            </a:pPr>
            <a:r>
              <a:rPr lang="en-US" b="1" dirty="0"/>
              <a:t>Please write your answers in PART II of your worksheet and answer</a:t>
            </a:r>
          </a:p>
          <a:p>
            <a:pPr marL="0" lvl="0" indent="0" algn="l" rtl="0">
              <a:spcBef>
                <a:spcPts val="0"/>
              </a:spcBef>
              <a:spcAft>
                <a:spcPts val="0"/>
              </a:spcAft>
              <a:buNone/>
            </a:pPr>
            <a:endParaRPr lang="en-US" dirty="0"/>
          </a:p>
          <a:p>
            <a:pPr marL="0" lvl="0" indent="0" algn="l" rtl="0">
              <a:spcBef>
                <a:spcPts val="0"/>
              </a:spcBef>
              <a:spcAft>
                <a:spcPts val="0"/>
              </a:spcAft>
              <a:buNone/>
            </a:pPr>
            <a:r>
              <a:rPr lang="en-US" b="1" i="1" dirty="0"/>
              <a:t>Who would like to “report” to the rest of the class what animals they think they have for the 3D skull, and what brought you to that conclusion? For the 2D skull?</a:t>
            </a:r>
          </a:p>
          <a:p>
            <a:pPr marL="0" lvl="0" indent="0" algn="l" rtl="0">
              <a:spcBef>
                <a:spcPts val="0"/>
              </a:spcBef>
              <a:spcAft>
                <a:spcPts val="0"/>
              </a:spcAft>
              <a:buNone/>
            </a:pPr>
            <a:r>
              <a:rPr lang="en-US" b="0" i="1" dirty="0"/>
              <a:t>(Or just reveal the answers on the next slide.)</a:t>
            </a:r>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a:p>
            <a:pPr marL="0" lvl="0" indent="0" algn="l" rtl="0">
              <a:spcBef>
                <a:spcPts val="0"/>
              </a:spcBef>
              <a:spcAft>
                <a:spcPts val="0"/>
              </a:spcAft>
              <a:buNone/>
            </a:pPr>
            <a:endParaRPr lang="en-US" dirty="0"/>
          </a:p>
        </p:txBody>
      </p:sp>
      <p:sp>
        <p:nvSpPr>
          <p:cNvPr id="198" name="Google Shape;19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40</a:t>
            </a:fld>
            <a:endParaRPr/>
          </a:p>
        </p:txBody>
      </p:sp>
    </p:spTree>
    <p:extLst>
      <p:ext uri="{BB962C8B-B14F-4D97-AF65-F5344CB8AC3E}">
        <p14:creationId xmlns:p14="http://schemas.microsoft.com/office/powerpoint/2010/main" val="242584914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b="1" i="1" dirty="0"/>
              <a:t>Compare your answer to the answers on the screen. </a:t>
            </a:r>
          </a:p>
          <a:p>
            <a:pPr marL="0" lvl="0" indent="0" algn="l" rtl="0">
              <a:spcBef>
                <a:spcPts val="0"/>
              </a:spcBef>
              <a:spcAft>
                <a:spcPts val="0"/>
              </a:spcAft>
              <a:buNone/>
            </a:pPr>
            <a:endParaRPr lang="en-US" b="1" i="1" dirty="0"/>
          </a:p>
          <a:p>
            <a:pPr marL="0" lvl="0" indent="0" algn="l" rtl="0">
              <a:spcBef>
                <a:spcPts val="0"/>
              </a:spcBef>
              <a:spcAft>
                <a:spcPts val="0"/>
              </a:spcAft>
              <a:buNone/>
            </a:pPr>
            <a:r>
              <a:rPr lang="en-US" b="1" i="1" dirty="0"/>
              <a:t>Were your 3D skull guesses correct? Your 2D? Were you correct in the observation of the type of consumers at your station? </a:t>
            </a:r>
          </a:p>
          <a:p>
            <a:pPr marL="0" lvl="0" indent="0" algn="l" rtl="0">
              <a:spcBef>
                <a:spcPts val="0"/>
              </a:spcBef>
              <a:spcAft>
                <a:spcPts val="0"/>
              </a:spcAft>
              <a:buNone/>
            </a:pPr>
            <a:r>
              <a:rPr lang="en-US" b="1" i="1" dirty="0"/>
              <a:t>Why was one easier to solve than the other? What do you now realize, knowing the identity of your skulls?</a:t>
            </a:r>
          </a:p>
          <a:p>
            <a:pPr marL="0" lvl="0" indent="0" algn="l" rtl="0">
              <a:spcBef>
                <a:spcPts val="0"/>
              </a:spcBef>
              <a:spcAft>
                <a:spcPts val="0"/>
              </a:spcAft>
              <a:buNone/>
            </a:pPr>
            <a:endParaRPr lang="en-US" b="1" i="1" dirty="0"/>
          </a:p>
          <a:p>
            <a:pPr marL="0" lvl="0" indent="0" algn="l" rtl="0">
              <a:spcBef>
                <a:spcPts val="0"/>
              </a:spcBef>
              <a:spcAft>
                <a:spcPts val="0"/>
              </a:spcAft>
              <a:buNone/>
            </a:pPr>
            <a:r>
              <a:rPr lang="en-US" b="1" i="1" dirty="0"/>
              <a:t>Skull Identification Key (adaptation notes)</a:t>
            </a:r>
          </a:p>
          <a:p>
            <a:pPr marL="0" lvl="0" indent="0" algn="l" rtl="0">
              <a:spcBef>
                <a:spcPts val="0"/>
              </a:spcBef>
              <a:spcAft>
                <a:spcPts val="0"/>
              </a:spcAft>
              <a:buNone/>
            </a:pPr>
            <a:endParaRPr lang="en-US" dirty="0"/>
          </a:p>
          <a:p>
            <a:pPr marL="0" lvl="0" indent="0" algn="l" rtl="0">
              <a:spcBef>
                <a:spcPts val="0"/>
              </a:spcBef>
              <a:spcAft>
                <a:spcPts val="0"/>
              </a:spcAft>
              <a:buClr>
                <a:schemeClr val="dk1"/>
              </a:buClr>
              <a:buSzPts val="1100"/>
              <a:buFont typeface="Arial"/>
              <a:buNone/>
            </a:pPr>
            <a:r>
              <a:rPr lang="en-US" dirty="0">
                <a:latin typeface="Times New Roman"/>
                <a:ea typeface="Times New Roman"/>
                <a:cs typeface="Times New Roman"/>
                <a:sym typeface="Times New Roman"/>
              </a:rPr>
              <a:t>#1 –</a:t>
            </a:r>
            <a:r>
              <a:rPr lang="en-US" baseline="0" dirty="0">
                <a:latin typeface="Times New Roman"/>
                <a:ea typeface="Times New Roman"/>
                <a:cs typeface="Times New Roman"/>
                <a:sym typeface="Times New Roman"/>
              </a:rPr>
              <a:t> Bobcat </a:t>
            </a:r>
            <a:r>
              <a:rPr lang="en-US" dirty="0">
                <a:latin typeface="Times New Roman"/>
                <a:ea typeface="Times New Roman"/>
                <a:cs typeface="Times New Roman"/>
                <a:sym typeface="Times New Roman"/>
              </a:rPr>
              <a:t>(</a:t>
            </a:r>
            <a:r>
              <a:rPr lang="en-US" b="1" dirty="0">
                <a:latin typeface="Times New Roman"/>
                <a:ea typeface="Times New Roman"/>
                <a:cs typeface="Times New Roman"/>
                <a:sym typeface="Times New Roman"/>
              </a:rPr>
              <a:t>3-D</a:t>
            </a:r>
            <a:r>
              <a:rPr lang="en-US" dirty="0">
                <a:latin typeface="Times New Roman"/>
                <a:ea typeface="Times New Roman"/>
                <a:cs typeface="Times New Roman"/>
                <a:sym typeface="Times New Roman"/>
              </a:rPr>
              <a:t>) - Carnivore   - notice the very large eye sockets and canine teeth. It is built to catch prey and see in the dark!</a:t>
            </a:r>
          </a:p>
          <a:p>
            <a:pPr marL="0" lvl="0" indent="0" algn="l" rtl="0">
              <a:spcBef>
                <a:spcPts val="0"/>
              </a:spcBef>
              <a:spcAft>
                <a:spcPts val="0"/>
              </a:spcAft>
              <a:buClr>
                <a:schemeClr val="dk1"/>
              </a:buClr>
              <a:buSzPts val="1100"/>
              <a:buFont typeface="Arial"/>
              <a:buNone/>
            </a:pPr>
            <a:r>
              <a:rPr lang="en-US" dirty="0">
                <a:latin typeface="Times New Roman"/>
                <a:ea typeface="Times New Roman"/>
                <a:cs typeface="Times New Roman"/>
                <a:sym typeface="Times New Roman"/>
              </a:rPr>
              <a:t>#2 – Skunk (2-D) – Omnivore   - notice the variety of teeth that make it the perfect “garbage man” of the night, scavenging whatever it can find.</a:t>
            </a:r>
          </a:p>
          <a:p>
            <a:pPr marL="0" lvl="0" indent="0" algn="l" rtl="0">
              <a:spcBef>
                <a:spcPts val="0"/>
              </a:spcBef>
              <a:spcAft>
                <a:spcPts val="0"/>
              </a:spcAft>
              <a:buClr>
                <a:schemeClr val="dk1"/>
              </a:buClr>
              <a:buSzPts val="1100"/>
              <a:buFont typeface="Arial"/>
              <a:buNone/>
            </a:pPr>
            <a:r>
              <a:rPr lang="en-US" dirty="0">
                <a:latin typeface="Times New Roman"/>
                <a:ea typeface="Times New Roman"/>
                <a:cs typeface="Times New Roman"/>
                <a:sym typeface="Times New Roman"/>
              </a:rPr>
              <a:t>#3 – Deer (2-D) – Herbivore    - notice the lack of canines, the flat “cheek teeth” for grinding plants, and the eye sockets on the side for defense.</a:t>
            </a:r>
          </a:p>
          <a:p>
            <a:pPr marL="0" lvl="0" indent="0" algn="l" rtl="0">
              <a:spcBef>
                <a:spcPts val="0"/>
              </a:spcBef>
              <a:spcAft>
                <a:spcPts val="0"/>
              </a:spcAft>
              <a:buClr>
                <a:schemeClr val="dk1"/>
              </a:buClr>
              <a:buSzPts val="1100"/>
              <a:buFont typeface="Arial"/>
              <a:buNone/>
            </a:pPr>
            <a:r>
              <a:rPr lang="en-US" dirty="0">
                <a:latin typeface="Times New Roman"/>
                <a:ea typeface="Times New Roman"/>
                <a:cs typeface="Times New Roman"/>
                <a:sym typeface="Times New Roman"/>
              </a:rPr>
              <a:t>#4 – Beaver (</a:t>
            </a:r>
            <a:r>
              <a:rPr lang="en-US" b="1" dirty="0">
                <a:latin typeface="Times New Roman"/>
                <a:ea typeface="Times New Roman"/>
                <a:cs typeface="Times New Roman"/>
                <a:sym typeface="Times New Roman"/>
              </a:rPr>
              <a:t>3-D</a:t>
            </a:r>
            <a:r>
              <a:rPr lang="en-US" dirty="0">
                <a:latin typeface="Times New Roman"/>
                <a:ea typeface="Times New Roman"/>
                <a:cs typeface="Times New Roman"/>
                <a:sym typeface="Times New Roman"/>
              </a:rPr>
              <a:t>) – Herbivore    - notice the very flat “cheek teeth” for grinding wood and especially the darkened and pronounced incisors, coated with iron for strength, allowing it to cut down trees. The eye sockets are almost on the top of the head, to see above the water!</a:t>
            </a:r>
          </a:p>
          <a:p>
            <a:pPr marL="0" lvl="0" indent="0" algn="l" rtl="0">
              <a:spcBef>
                <a:spcPts val="0"/>
              </a:spcBef>
              <a:spcAft>
                <a:spcPts val="0"/>
              </a:spcAft>
              <a:buClr>
                <a:schemeClr val="dk1"/>
              </a:buClr>
              <a:buSzPts val="1100"/>
              <a:buFont typeface="Arial"/>
              <a:buNone/>
            </a:pPr>
            <a:r>
              <a:rPr lang="en-US" dirty="0">
                <a:latin typeface="Times New Roman"/>
                <a:ea typeface="Times New Roman"/>
                <a:cs typeface="Times New Roman"/>
                <a:sym typeface="Times New Roman"/>
              </a:rPr>
              <a:t>#5 – Bear (2-D) – Omnivore  - with a huge nasal cavity, bears rely on smell to find food, and their varied teeth help them eat both meat, berries, nuts and plants. Most of their diet is from nuts, berries, plants and insects.</a:t>
            </a:r>
          </a:p>
          <a:p>
            <a:pPr marL="0" lvl="0" indent="0" algn="l" rtl="0">
              <a:spcBef>
                <a:spcPts val="0"/>
              </a:spcBef>
              <a:spcAft>
                <a:spcPts val="0"/>
              </a:spcAft>
              <a:buClr>
                <a:schemeClr val="dk1"/>
              </a:buClr>
              <a:buSzPts val="1100"/>
              <a:buFont typeface="Arial"/>
              <a:buNone/>
            </a:pPr>
            <a:r>
              <a:rPr lang="en-US" dirty="0">
                <a:latin typeface="Times New Roman"/>
                <a:ea typeface="Times New Roman"/>
                <a:cs typeface="Times New Roman"/>
                <a:sym typeface="Times New Roman"/>
              </a:rPr>
              <a:t>#6 – Coyote (2-D) – Omnivore/Carnivore  - coyotes hunt, using both a keen sense of smell and their strong sense of hearing. </a:t>
            </a:r>
          </a:p>
          <a:p>
            <a:pPr marL="0" lvl="0" indent="0" algn="l" rtl="0">
              <a:spcBef>
                <a:spcPts val="0"/>
              </a:spcBef>
              <a:spcAft>
                <a:spcPts val="0"/>
              </a:spcAft>
              <a:buClr>
                <a:schemeClr val="dk1"/>
              </a:buClr>
              <a:buSzPts val="1100"/>
              <a:buFont typeface="Arial"/>
              <a:buNone/>
            </a:pPr>
            <a:r>
              <a:rPr lang="en-US" dirty="0">
                <a:latin typeface="Times New Roman"/>
                <a:ea typeface="Times New Roman"/>
                <a:cs typeface="Times New Roman"/>
                <a:sym typeface="Times New Roman"/>
              </a:rPr>
              <a:t>#7 – Opossum (</a:t>
            </a:r>
            <a:r>
              <a:rPr lang="en-US" b="1" dirty="0">
                <a:latin typeface="Times New Roman"/>
                <a:ea typeface="Times New Roman"/>
                <a:cs typeface="Times New Roman"/>
                <a:sym typeface="Times New Roman"/>
              </a:rPr>
              <a:t>3-D</a:t>
            </a:r>
            <a:r>
              <a:rPr lang="en-US" dirty="0">
                <a:latin typeface="Times New Roman"/>
                <a:ea typeface="Times New Roman"/>
                <a:cs typeface="Times New Roman"/>
                <a:sym typeface="Times New Roman"/>
              </a:rPr>
              <a:t>) – Omnivore   - Opossums are the only marsupials in N. America, and have a pronounced snout (larger than their braincase) for smelling food. They have the most teeth of any mammal, with 50 sharp teeth, and open their mouths to scare away predators. If that doesn’t work, they play dead, and if that doesn’t work, they go to the bathroom on themselves! They’re harmless, resist rabies, and are great because they can eat up to 5,000 ticks a season! </a:t>
            </a:r>
          </a:p>
          <a:p>
            <a:pPr marL="0" lvl="0" indent="0" algn="l" rtl="0">
              <a:spcBef>
                <a:spcPts val="0"/>
              </a:spcBef>
              <a:spcAft>
                <a:spcPts val="0"/>
              </a:spcAft>
              <a:buClr>
                <a:schemeClr val="dk1"/>
              </a:buClr>
              <a:buSzPts val="1100"/>
              <a:buFont typeface="Arial"/>
              <a:buNone/>
            </a:pPr>
            <a:r>
              <a:rPr lang="en-US" dirty="0">
                <a:latin typeface="Times New Roman"/>
                <a:ea typeface="Times New Roman"/>
                <a:cs typeface="Times New Roman"/>
                <a:sym typeface="Times New Roman"/>
              </a:rPr>
              <a:t>#8 – Fox (2-D) – Carnivore – fox are also carnivores, with a keen sense of hearing, sharp canines for catching prey, and a long snout for reaching into holes after rodents.</a:t>
            </a:r>
          </a:p>
          <a:p>
            <a:pPr marL="0" lvl="0" indent="0" algn="l" rtl="0">
              <a:spcBef>
                <a:spcPts val="0"/>
              </a:spcBef>
              <a:spcAft>
                <a:spcPts val="0"/>
              </a:spcAft>
              <a:buClr>
                <a:schemeClr val="dk1"/>
              </a:buClr>
              <a:buSzPts val="1100"/>
              <a:buFont typeface="Arial"/>
              <a:buNone/>
            </a:pPr>
            <a:r>
              <a:rPr lang="en-US" dirty="0">
                <a:latin typeface="Times New Roman"/>
                <a:ea typeface="Times New Roman"/>
                <a:cs typeface="Times New Roman"/>
                <a:sym typeface="Times New Roman"/>
              </a:rPr>
              <a:t>#9 – Squirrel (2-D) – Herbivore   - squirrels have pronounced incisors and strong jaws used almost like a nutcracker. Their large eyes on the side of their heads detects movement from possible predators.</a:t>
            </a:r>
            <a:endParaRPr lang="en-US" dirty="0"/>
          </a:p>
        </p:txBody>
      </p:sp>
      <p:sp>
        <p:nvSpPr>
          <p:cNvPr id="198" name="Google Shape;198;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41</a:t>
            </a:fld>
            <a:endParaRPr/>
          </a:p>
        </p:txBody>
      </p:sp>
    </p:spTree>
    <p:extLst>
      <p:ext uri="{BB962C8B-B14F-4D97-AF65-F5344CB8AC3E}">
        <p14:creationId xmlns:p14="http://schemas.microsoft.com/office/powerpoint/2010/main" val="201108711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800" b="1" i="1" dirty="0">
                <a:effectLst/>
                <a:latin typeface="Times New Roman" panose="02020603050405020304" pitchFamily="18" charset="0"/>
                <a:ea typeface="Calibri" panose="020F0502020204030204" pitchFamily="34" charset="0"/>
                <a:cs typeface="Times New Roman" panose="02020603050405020304" pitchFamily="18" charset="0"/>
              </a:rPr>
              <a:t>Part III: The World of Your Skulls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15000"/>
              </a:lnSpc>
              <a:spcBef>
                <a:spcPts val="0"/>
              </a:spcBef>
              <a:spcAft>
                <a:spcPts val="1000"/>
              </a:spcAft>
              <a:buFont typeface="+mj-lt"/>
              <a:buNone/>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 Is your 3-D skull animal a primary consumer or a secondary consumer? What do you think it mostly eats?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l"/>
            <a:endParaRPr lang="en-US" dirty="0"/>
          </a:p>
          <a:p>
            <a:pPr marL="0" indent="0" algn="l"/>
            <a:r>
              <a:rPr lang="en-US" dirty="0"/>
              <a:t>2. Please create a food chain that includes the animal of your 3D skull.</a:t>
            </a:r>
          </a:p>
          <a:p>
            <a:pPr marL="0" indent="0" algn="l"/>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3.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Please create a food web that includes all 3 of the animals at your lab station and record your answer below. (No fewer than 6 organisms.) Collaborate with a neighboring group for their initial food chain for ideas!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l"/>
            <a:endParaRPr lang="en-US" dirty="0"/>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dirty="0"/>
              <a:t>4. </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What would happen to your 3-D skull animal’s population if there was a historic drought in the habitat where it lives? </a:t>
            </a: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800" dirty="0">
              <a:effectLst/>
              <a:latin typeface="Times New Roman" panose="02020603050405020304" pitchFamily="18"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5. A city developer has decided to build a large housing development in the habitat of the food web you created in question #2. How might this impact the population of your 3-D skull animal? Which animal population of the models at your lab station would be impacted the greatest and why?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nSpc>
                <a:spcPct val="115000"/>
              </a:lnSpc>
              <a:spcBef>
                <a:spcPts val="0"/>
              </a:spcBef>
              <a:spcAft>
                <a:spcPts val="1000"/>
              </a:spcAft>
              <a:buFont typeface="+mj-lt"/>
              <a:buNone/>
            </a:pPr>
            <a:r>
              <a:rPr lang="en-US" sz="1800" dirty="0">
                <a:effectLst/>
                <a:latin typeface="Calibri" panose="020F0502020204030204" pitchFamily="34" charset="0"/>
                <a:ea typeface="Calibri" panose="020F0502020204030204" pitchFamily="34" charset="0"/>
                <a:cs typeface="Times New Roman" panose="02020603050405020304" pitchFamily="18" charset="0"/>
              </a:rPr>
              <a:t>6. </a:t>
            </a: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Once you have completed the section above, pick 2 questions from below to discuss as a group. Please record some of the group’s thoughts in the space provided below.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100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How do my actions impact the food web around my home?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100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What profession would use the skills of skull identification as a part of their job?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100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How does the human skull compare to these other animal skulls?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742950" marR="0" lvl="1" indent="-285750">
              <a:lnSpc>
                <a:spcPct val="115000"/>
              </a:lnSpc>
              <a:spcBef>
                <a:spcPts val="0"/>
              </a:spcBef>
              <a:spcAft>
                <a:spcPts val="1000"/>
              </a:spcAft>
              <a:buFont typeface="+mj-lt"/>
              <a:buAutoNum type="alphaLcPeriod"/>
            </a:pPr>
            <a:r>
              <a:rPr lang="en-US" sz="1200" dirty="0">
                <a:effectLst/>
                <a:latin typeface="Times New Roman" panose="02020603050405020304" pitchFamily="18" charset="0"/>
                <a:ea typeface="Calibri" panose="020F0502020204030204" pitchFamily="34" charset="0"/>
                <a:cs typeface="Times New Roman" panose="02020603050405020304" pitchFamily="18" charset="0"/>
              </a:rPr>
              <a:t>How might animal skulls in groups such as reptiles, birds, or amphibians differ from the skulls of mammals?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lgn="l"/>
            <a:endParaRPr lang="en-US" dirty="0"/>
          </a:p>
          <a:p>
            <a:pPr marL="0" indent="0" algn="l"/>
            <a:endParaRPr lang="en-US" dirty="0"/>
          </a:p>
          <a:p>
            <a:pPr marL="0" indent="0" algn="l"/>
            <a:r>
              <a:rPr lang="en-US" dirty="0"/>
              <a:t>(image: TXWC.gov)</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42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927957474"/>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r>
              <a:rPr lang="en-US" i="0" dirty="0"/>
              <a:t>Adaptations allow animals to survive in their ever-changing habitats. We are all a part of that world, and one of the missions of the National Park Service is to protect the </a:t>
            </a:r>
            <a:r>
              <a:rPr lang="en-US" i="0"/>
              <a:t>many ecosystems </a:t>
            </a:r>
            <a:r>
              <a:rPr lang="en-US" i="0" dirty="0"/>
              <a:t>for these animals. Given the pressures of development and human encroachment on the natural world, it is important to have lands set aside where animals can “do their thing”.</a:t>
            </a:r>
          </a:p>
          <a:p>
            <a:pPr marL="0" indent="0" algn="l"/>
            <a:endParaRPr lang="en-US" i="0" dirty="0"/>
          </a:p>
          <a:p>
            <a:pPr marL="0" indent="0" algn="l"/>
            <a:r>
              <a:rPr lang="en-US" i="0" dirty="0"/>
              <a:t>Animals provide inspiration, serving as characters in our stories and movies, inspiration for songs and sayings, subjects of art and science, and even give us ideas for inventions. They connect us to our cultures in so many ways. How do you connect with animals in your world?</a:t>
            </a:r>
            <a:endParaRPr lang="en-US" dirty="0"/>
          </a:p>
          <a:p>
            <a:pPr marL="0" indent="0" algn="l"/>
            <a:endParaRPr lang="en-US" dirty="0"/>
          </a:p>
          <a:p>
            <a:pPr marL="0" indent="0" algn="l"/>
            <a:endParaRPr lang="en-US" dirty="0"/>
          </a:p>
          <a:p>
            <a:pPr marL="0" indent="0" algn="l"/>
            <a:endParaRPr lang="en-US" dirty="0"/>
          </a:p>
          <a:p>
            <a:pPr marL="0" indent="0" algn="l"/>
            <a:endParaRPr lang="en-US" dirty="0"/>
          </a:p>
          <a:p>
            <a:pPr marL="0" indent="0" algn="l"/>
            <a:r>
              <a:rPr lang="en-US" dirty="0"/>
              <a:t>(Art: NPS/bbramhall)</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pPr marL="0" marR="0" lvl="0" indent="0" algn="r" rtl="0">
                <a:spcBef>
                  <a:spcPts val="0"/>
                </a:spcBef>
                <a:spcAft>
                  <a:spcPts val="0"/>
                </a:spcAft>
                <a:buNone/>
              </a:pPr>
              <a:t>43</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85116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lgn="ctr">
              <a:defRPr sz="3800">
                <a:solidFill>
                  <a:srgbClr val="262626"/>
                </a:solidFill>
              </a:defRPr>
            </a:lvl1pPr>
          </a:lstStyle>
          <a:p>
            <a:r>
              <a:rPr lang="en-US"/>
              <a:t>Click to edit Master title style</a:t>
            </a:r>
            <a:endParaRPr lang="en-US" dirty="0"/>
          </a:p>
        </p:txBody>
      </p:sp>
      <p:sp>
        <p:nvSpPr>
          <p:cNvPr id="3" name="Subtitle 2"/>
          <p:cNvSpPr>
            <a:spLocks noGrp="1"/>
          </p:cNvSpPr>
          <p:nvPr>
            <p:ph type="subTitle" idx="1"/>
          </p:nvPr>
        </p:nvSpPr>
        <p:spPr>
          <a:xfrm>
            <a:off x="2695194" y="4352544"/>
            <a:ext cx="6801612" cy="1239894"/>
          </a:xfrm>
          <a:noFill/>
        </p:spPr>
        <p:txBody>
          <a:bodyPr>
            <a:normAutofit/>
          </a:bodyPr>
          <a:lstStyle>
            <a:lvl1pPr marL="0" indent="0" algn="ctr">
              <a:buNone/>
              <a:defRPr sz="2000">
                <a:solidFill>
                  <a:schemeClr val="tx1">
                    <a:lumMod val="75000"/>
                    <a:lumOff val="2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a:t>
            </a:fld>
            <a:endParaRPr lang="en-US"/>
          </a:p>
        </p:txBody>
      </p:sp>
    </p:spTree>
    <p:extLst>
      <p:ext uri="{BB962C8B-B14F-4D97-AF65-F5344CB8AC3E}">
        <p14:creationId xmlns:p14="http://schemas.microsoft.com/office/powerpoint/2010/main" val="212958476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a:t>
            </a:fld>
            <a:endParaRPr lang="en-US"/>
          </a:p>
        </p:txBody>
      </p:sp>
    </p:spTree>
    <p:extLst>
      <p:ext uri="{BB962C8B-B14F-4D97-AF65-F5344CB8AC3E}">
        <p14:creationId xmlns:p14="http://schemas.microsoft.com/office/powerpoint/2010/main" val="222525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bwMode="blackWhite">
          <a:xfrm>
            <a:off x="1600200" y="2386744"/>
            <a:ext cx="8991600" cy="1645920"/>
          </a:xfrm>
          <a:solidFill>
            <a:srgbClr val="FFFFFF"/>
          </a:solidFill>
          <a:ln w="38100">
            <a:solidFill>
              <a:srgbClr val="404040"/>
            </a:solidFill>
          </a:ln>
        </p:spPr>
        <p:txBody>
          <a:bodyPr lIns="274320" rIns="274320" anchor="ctr" anchorCtr="1">
            <a:normAutofit/>
          </a:bodyPr>
          <a:lstStyle>
            <a:lvl1pPr>
              <a:defRPr sz="3800">
                <a:solidFill>
                  <a:srgbClr val="262626"/>
                </a:solidFill>
              </a:defRPr>
            </a:lvl1pPr>
          </a:lstStyle>
          <a:p>
            <a:r>
              <a:rPr lang="en-US"/>
              <a:t>Click to edit Master title style</a:t>
            </a:r>
            <a:endParaRPr lang="en-US" dirty="0"/>
          </a:p>
        </p:txBody>
      </p:sp>
      <p:sp>
        <p:nvSpPr>
          <p:cNvPr id="3" name="Text Placeholder 2"/>
          <p:cNvSpPr>
            <a:spLocks noGrp="1"/>
          </p:cNvSpPr>
          <p:nvPr>
            <p:ph type="body" idx="1"/>
          </p:nvPr>
        </p:nvSpPr>
        <p:spPr>
          <a:xfrm>
            <a:off x="2695194" y="4352465"/>
            <a:ext cx="6801612" cy="1265082"/>
          </a:xfrm>
        </p:spPr>
        <p:txBody>
          <a:bodyPr anchor="t" anchorCtr="1">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a:t>
            </a:fld>
            <a:endParaRPr lang="en-US"/>
          </a:p>
        </p:txBody>
      </p:sp>
    </p:spTree>
    <p:extLst>
      <p:ext uri="{BB962C8B-B14F-4D97-AF65-F5344CB8AC3E}">
        <p14:creationId xmlns:p14="http://schemas.microsoft.com/office/powerpoint/2010/main" val="932135468"/>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581912" y="2638044"/>
            <a:ext cx="4271771"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38315" y="2638044"/>
            <a:ext cx="4270247" cy="31019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Date Placeholder 7"/>
          <p:cNvSpPr>
            <a:spLocks noGrp="1"/>
          </p:cNvSpPr>
          <p:nvPr>
            <p:ph type="dt" sz="half" idx="10"/>
          </p:nvPr>
        </p:nvSpPr>
        <p:spPr/>
        <p:txBody>
          <a:bodyPr/>
          <a:lstStyle/>
          <a:p>
            <a:endParaRPr lang="en-US"/>
          </a:p>
        </p:txBody>
      </p:sp>
      <p:sp>
        <p:nvSpPr>
          <p:cNvPr id="9" name="Footer Placeholder 8"/>
          <p:cNvSpPr>
            <a:spLocks noGrp="1"/>
          </p:cNvSpPr>
          <p:nvPr>
            <p:ph type="ftr" sz="quarter" idx="11"/>
          </p:nvPr>
        </p:nvSpPr>
        <p:spPr/>
        <p:txBody>
          <a:bodyPr/>
          <a:lstStyle/>
          <a:p>
            <a:endParaRPr lang="en-US"/>
          </a:p>
        </p:txBody>
      </p:sp>
      <p:sp>
        <p:nvSpPr>
          <p:cNvPr id="10" name="Slide Number Placeholder 9"/>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a:t>
            </a:fld>
            <a:endParaRPr lang="en-US"/>
          </a:p>
        </p:txBody>
      </p:sp>
    </p:spTree>
    <p:extLst>
      <p:ext uri="{BB962C8B-B14F-4D97-AF65-F5344CB8AC3E}">
        <p14:creationId xmlns:p14="http://schemas.microsoft.com/office/powerpoint/2010/main" val="35087117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58343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583436" y="3143250"/>
            <a:ext cx="4270248" cy="25967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Content Placeholder 5"/>
          <p:cNvSpPr>
            <a:spLocks noGrp="1"/>
          </p:cNvSpPr>
          <p:nvPr>
            <p:ph sz="quarter" idx="4"/>
          </p:nvPr>
        </p:nvSpPr>
        <p:spPr>
          <a:xfrm>
            <a:off x="6338316" y="3143250"/>
            <a:ext cx="4253484" cy="2596776"/>
          </a:xfrm>
        </p:spPr>
        <p:txBody>
          <a:bodyPr/>
          <a:lstStyle>
            <a:lvl5pP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ext Placeholder 4"/>
          <p:cNvSpPr>
            <a:spLocks noGrp="1"/>
          </p:cNvSpPr>
          <p:nvPr>
            <p:ph type="body" sz="quarter" idx="13"/>
          </p:nvPr>
        </p:nvSpPr>
        <p:spPr>
          <a:xfrm>
            <a:off x="6338316" y="2313433"/>
            <a:ext cx="4270248" cy="704087"/>
          </a:xfrm>
        </p:spPr>
        <p:txBody>
          <a:bodyPr anchor="b" anchorCtr="1">
            <a:normAutofit/>
          </a:bodyPr>
          <a:lstStyle>
            <a:lvl1pPr marL="0" indent="0" algn="ctr">
              <a:buNone/>
              <a:defRPr sz="1900" b="0" cap="all" spc="100" baseline="0">
                <a:solidFill>
                  <a:schemeClr val="accent2">
                    <a:lumMod val="75000"/>
                  </a:schemeClr>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a:t>
            </a:fld>
            <a:endParaRPr lang="en-US"/>
          </a:p>
        </p:txBody>
      </p:sp>
      <p:sp>
        <p:nvSpPr>
          <p:cNvPr id="10" name="Title 9"/>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2993632216"/>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a:t>
            </a:fld>
            <a:endParaRPr lang="en-US"/>
          </a:p>
        </p:txBody>
      </p:sp>
    </p:spTree>
    <p:extLst>
      <p:ext uri="{BB962C8B-B14F-4D97-AF65-F5344CB8AC3E}">
        <p14:creationId xmlns:p14="http://schemas.microsoft.com/office/powerpoint/2010/main" val="4266613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a:t>
            </a:fld>
            <a:endParaRPr lang="en-US"/>
          </a:p>
        </p:txBody>
      </p:sp>
    </p:spTree>
    <p:extLst>
      <p:ext uri="{BB962C8B-B14F-4D97-AF65-F5344CB8AC3E}">
        <p14:creationId xmlns:p14="http://schemas.microsoft.com/office/powerpoint/2010/main" val="34696899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6" name="Rectangle 25"/>
          <p:cNvSpPr/>
          <p:nvPr/>
        </p:nvSpPr>
        <p:spPr>
          <a:xfrm>
            <a:off x="0" y="0"/>
            <a:ext cx="6096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bwMode="blackWhite">
          <a:xfrm>
            <a:off x="804672" y="2243828"/>
            <a:ext cx="4486656" cy="1141497"/>
          </a:xfrm>
          <a:solidFill>
            <a:srgbClr val="FFFFFF"/>
          </a:solidFill>
          <a:ln>
            <a:solidFill>
              <a:srgbClr val="404040"/>
            </a:solidFill>
          </a:ln>
        </p:spPr>
        <p:txBody>
          <a:bodyPr anchor="ctr" anchorCtr="1">
            <a:normAutofit/>
          </a:bodyPr>
          <a:lstStyle>
            <a:lvl1pPr>
              <a:defRPr sz="2200">
                <a:solidFill>
                  <a:srgbClr val="262626"/>
                </a:solidFill>
              </a:defRPr>
            </a:lvl1pPr>
          </a:lstStyle>
          <a:p>
            <a:r>
              <a:rPr lang="en-US"/>
              <a:t>Click to edit Master title style</a:t>
            </a:r>
            <a:endParaRPr lang="en-US" dirty="0"/>
          </a:p>
        </p:txBody>
      </p:sp>
      <p:sp>
        <p:nvSpPr>
          <p:cNvPr id="3" name="Content Placeholder 2"/>
          <p:cNvSpPr>
            <a:spLocks noGrp="1"/>
          </p:cNvSpPr>
          <p:nvPr>
            <p:ph idx="1"/>
          </p:nvPr>
        </p:nvSpPr>
        <p:spPr>
          <a:xfrm>
            <a:off x="6736080" y="804672"/>
            <a:ext cx="4815840" cy="5248656"/>
          </a:xfrm>
        </p:spPr>
        <p:txBody>
          <a:bodyPr>
            <a:normAutofit/>
          </a:bodyPr>
          <a:lstStyle>
            <a:lvl1pPr>
              <a:defRPr sz="1900">
                <a:solidFill>
                  <a:schemeClr val="tx1"/>
                </a:solidFill>
              </a:defRPr>
            </a:lvl1pPr>
            <a:lvl2pPr>
              <a:defRPr sz="1600">
                <a:solidFill>
                  <a:schemeClr val="tx1"/>
                </a:solidFill>
              </a:defRPr>
            </a:lvl2pPr>
            <a:lvl3pPr>
              <a:defRPr sz="1600">
                <a:solidFill>
                  <a:schemeClr val="tx1"/>
                </a:solidFill>
              </a:defRPr>
            </a:lvl3pPr>
            <a:lvl4pPr>
              <a:defRPr sz="1600">
                <a:solidFill>
                  <a:schemeClr val="tx1"/>
                </a:solidFill>
              </a:defRPr>
            </a:lvl4pPr>
            <a:lvl5pPr>
              <a:defRPr sz="16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15568" y="3549918"/>
            <a:ext cx="3794760" cy="2194036"/>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9" name="Date Placeholder 8"/>
          <p:cNvSpPr>
            <a:spLocks noGrp="1"/>
          </p:cNvSpPr>
          <p:nvPr>
            <p:ph type="dt" sz="half" idx="10"/>
          </p:nvPr>
        </p:nvSpPr>
        <p:spPr/>
        <p:txBody>
          <a:bodyPr/>
          <a:lstStyle/>
          <a:p>
            <a:endParaRPr lang="en-US"/>
          </a:p>
        </p:txBody>
      </p:sp>
      <p:sp>
        <p:nvSpPr>
          <p:cNvPr id="10" name="Footer Placeholder 9"/>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1" name="Slide Number Placeholder 10"/>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a:t>
            </a:fld>
            <a:endParaRPr lang="en-US"/>
          </a:p>
        </p:txBody>
      </p:sp>
    </p:spTree>
    <p:extLst>
      <p:ext uri="{BB962C8B-B14F-4D97-AF65-F5344CB8AC3E}">
        <p14:creationId xmlns:p14="http://schemas.microsoft.com/office/powerpoint/2010/main" val="956262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8" name="Rectangle 17"/>
          <p:cNvSpPr/>
          <p:nvPr/>
        </p:nvSpPr>
        <p:spPr>
          <a:xfrm>
            <a:off x="0" y="0"/>
            <a:ext cx="6095999"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title"/>
          </p:nvPr>
        </p:nvSpPr>
        <p:spPr bwMode="blackWhite">
          <a:xfrm>
            <a:off x="808523" y="2243828"/>
            <a:ext cx="4494998" cy="1134640"/>
          </a:xfrm>
          <a:solidFill>
            <a:srgbClr val="FFFFFF"/>
          </a:solidFill>
          <a:ln>
            <a:solidFill>
              <a:srgbClr val="404040"/>
            </a:solidFill>
          </a:ln>
        </p:spPr>
        <p:txBody>
          <a:bodyPr anchor="ctr" anchorCtr="1">
            <a:noAutofit/>
          </a:bodyPr>
          <a:lstStyle>
            <a:lvl1pPr>
              <a:defRPr sz="2200">
                <a:solidFill>
                  <a:srgbClr val="262626"/>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9" y="0"/>
            <a:ext cx="6102097" cy="6858000"/>
          </a:xfrm>
          <a:solidFill>
            <a:schemeClr val="bg1">
              <a:lumMod val="75000"/>
            </a:schemeClr>
          </a:solidFill>
        </p:spPr>
        <p:txBody>
          <a:bodyPr anchor="t"/>
          <a:lstStyle>
            <a:lvl1pPr marL="0" indent="0">
              <a:buNone/>
              <a:defRPr sz="3200">
                <a:solidFill>
                  <a:schemeClr val="bg1">
                    <a:lumMod val="85000"/>
                    <a:lumOff val="1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15568" y="3549918"/>
            <a:ext cx="3794760" cy="2194037"/>
          </a:xfrm>
        </p:spPr>
        <p:txBody>
          <a:bodyPr anchor="t" anchorCtr="1">
            <a:normAutofit/>
          </a:bodyPr>
          <a:lstStyle>
            <a:lvl1pPr marL="0" indent="0" algn="ctr">
              <a:buNone/>
              <a:defRPr sz="1500">
                <a:solidFill>
                  <a:srgbClr val="FFFFFF"/>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8" name="Date Placeholder 7"/>
          <p:cNvSpPr>
            <a:spLocks noGrp="1"/>
          </p:cNvSpPr>
          <p:nvPr>
            <p:ph type="dt" sz="half" idx="10"/>
          </p:nvPr>
        </p:nvSpPr>
        <p:spPr/>
        <p:txBody>
          <a:bodyPr/>
          <a:lstStyle>
            <a:lvl1pPr>
              <a:defRPr>
                <a:solidFill>
                  <a:srgbClr val="FFFFFF"/>
                </a:solidFill>
                <a:effectLst>
                  <a:outerShdw blurRad="50800" dist="38100" dir="2700000" algn="tl" rotWithShape="0">
                    <a:prstClr val="black">
                      <a:alpha val="43000"/>
                    </a:prstClr>
                  </a:outerShdw>
                </a:effectLst>
              </a:defRPr>
            </a:lvl1pPr>
          </a:lstStyle>
          <a:p>
            <a:endParaRPr lang="en-US"/>
          </a:p>
        </p:txBody>
      </p:sp>
      <p:sp>
        <p:nvSpPr>
          <p:cNvPr id="9" name="Footer Placeholder 8"/>
          <p:cNvSpPr>
            <a:spLocks noGrp="1"/>
          </p:cNvSpPr>
          <p:nvPr>
            <p:ph type="ftr" sz="quarter" idx="11"/>
          </p:nvPr>
        </p:nvSpPr>
        <p:spPr>
          <a:xfrm>
            <a:off x="804672" y="6236208"/>
            <a:ext cx="5124797" cy="320040"/>
          </a:xfrm>
        </p:spPr>
        <p:txBody>
          <a:bodyPr/>
          <a:lstStyle>
            <a:lvl1pPr>
              <a:defRPr>
                <a:solidFill>
                  <a:srgbClr val="FFFFFF">
                    <a:alpha val="70000"/>
                  </a:srgbClr>
                </a:solidFill>
              </a:defRPr>
            </a:lvl1pPr>
          </a:lstStyle>
          <a:p>
            <a:endParaRPr lang="en-US"/>
          </a:p>
        </p:txBody>
      </p:sp>
      <p:sp>
        <p:nvSpPr>
          <p:cNvPr id="10" name="Slide Number Placeholder 9"/>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a:t>
            </a:fld>
            <a:endParaRPr lang="en-US"/>
          </a:p>
        </p:txBody>
      </p:sp>
    </p:spTree>
    <p:extLst>
      <p:ext uri="{BB962C8B-B14F-4D97-AF65-F5344CB8AC3E}">
        <p14:creationId xmlns:p14="http://schemas.microsoft.com/office/powerpoint/2010/main" val="4062795375"/>
      </p:ext>
    </p:extLst>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a:t>
            </a:fld>
            <a:endParaRPr lang="en-US"/>
          </a:p>
        </p:txBody>
      </p:sp>
    </p:spTree>
    <p:extLst>
      <p:ext uri="{BB962C8B-B14F-4D97-AF65-F5344CB8AC3E}">
        <p14:creationId xmlns:p14="http://schemas.microsoft.com/office/powerpoint/2010/main" val="1151447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53112" y="937260"/>
            <a:ext cx="1298608" cy="498348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31136" y="937260"/>
            <a:ext cx="6198489" cy="498348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a:t>
            </a:fld>
            <a:endParaRPr lang="en-US"/>
          </a:p>
        </p:txBody>
      </p:sp>
    </p:spTree>
    <p:extLst>
      <p:ext uri="{BB962C8B-B14F-4D97-AF65-F5344CB8AC3E}">
        <p14:creationId xmlns:p14="http://schemas.microsoft.com/office/powerpoint/2010/main" val="26664031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userDrawn="1">
  <p:cSld name="1_Title Slid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2209800" y="4464028"/>
            <a:ext cx="9144000" cy="1641490"/>
          </a:xfrm>
          <a:prstGeom prst="rect">
            <a:avLst/>
          </a:prstGeom>
          <a:noFill/>
          <a:ln>
            <a:noFill/>
          </a:ln>
        </p:spPr>
        <p:txBody>
          <a:bodyPr spcFirstLastPara="1" wrap="square" lIns="91425" tIns="45700" rIns="91425" bIns="45700" anchor="t" anchorCtr="0">
            <a:noAutofit/>
          </a:bodyPr>
          <a:lstStyle>
            <a:lvl1pPr lvl="0" algn="r">
              <a:lnSpc>
                <a:spcPct val="90000"/>
              </a:lnSpc>
              <a:spcBef>
                <a:spcPts val="0"/>
              </a:spcBef>
              <a:spcAft>
                <a:spcPts val="0"/>
              </a:spcAft>
              <a:buClr>
                <a:srgbClr val="E2E2E2"/>
              </a:buClr>
              <a:buSzPts val="9600"/>
              <a:buFont typeface="Corbel"/>
              <a:buNone/>
              <a:defRPr sz="9600" b="0">
                <a:solidFill>
                  <a:srgbClr val="E2E2E2"/>
                </a:solidFill>
                <a:latin typeface="Corbel"/>
                <a:ea typeface="Corbel"/>
                <a:cs typeface="Corbel"/>
                <a:sym typeface="Corbe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2"/>
          <p:cNvSpPr txBox="1">
            <a:spLocks noGrp="1"/>
          </p:cNvSpPr>
          <p:nvPr>
            <p:ph type="subTitle" idx="1"/>
          </p:nvPr>
        </p:nvSpPr>
        <p:spPr>
          <a:xfrm>
            <a:off x="2209799" y="3694375"/>
            <a:ext cx="9144000" cy="754025"/>
          </a:xfrm>
          <a:prstGeom prst="rect">
            <a:avLst/>
          </a:prstGeom>
          <a:noFill/>
          <a:ln>
            <a:noFill/>
          </a:ln>
        </p:spPr>
        <p:txBody>
          <a:bodyPr spcFirstLastPara="1" wrap="square" lIns="91425" tIns="45700" rIns="91425" bIns="45700" anchor="b" anchorCtr="0">
            <a:noAutofit/>
          </a:bodyPr>
          <a:lstStyle>
            <a:lvl1pPr lvl="0" algn="r">
              <a:lnSpc>
                <a:spcPct val="90000"/>
              </a:lnSpc>
              <a:spcBef>
                <a:spcPts val="1000"/>
              </a:spcBef>
              <a:spcAft>
                <a:spcPts val="0"/>
              </a:spcAft>
              <a:buClr>
                <a:schemeClr val="lt2"/>
              </a:buClr>
              <a:buSzPts val="3200"/>
              <a:buNone/>
              <a:defRPr sz="3200" b="0">
                <a:solidFill>
                  <a:schemeClr val="lt2"/>
                </a:solidFill>
                <a:latin typeface="Corbel"/>
                <a:ea typeface="Corbel"/>
                <a:cs typeface="Corbel"/>
                <a:sym typeface="Corbel"/>
              </a:defRPr>
            </a:lvl1pPr>
            <a:lvl2pPr lvl="1" algn="ctr">
              <a:lnSpc>
                <a:spcPct val="90000"/>
              </a:lnSpc>
              <a:spcBef>
                <a:spcPts val="500"/>
              </a:spcBef>
              <a:spcAft>
                <a:spcPts val="0"/>
              </a:spcAft>
              <a:buClr>
                <a:srgbClr val="EDEDED"/>
              </a:buClr>
              <a:buSzPts val="2000"/>
              <a:buNone/>
              <a:defRPr sz="2000"/>
            </a:lvl2pPr>
            <a:lvl3pPr lvl="2" algn="ctr">
              <a:lnSpc>
                <a:spcPct val="90000"/>
              </a:lnSpc>
              <a:spcBef>
                <a:spcPts val="500"/>
              </a:spcBef>
              <a:spcAft>
                <a:spcPts val="0"/>
              </a:spcAft>
              <a:buClr>
                <a:srgbClr val="EDEDED"/>
              </a:buClr>
              <a:buSzPts val="1800"/>
              <a:buNone/>
              <a:defRPr sz="1800"/>
            </a:lvl3pPr>
            <a:lvl4pPr lvl="3" algn="ctr">
              <a:lnSpc>
                <a:spcPct val="90000"/>
              </a:lnSpc>
              <a:spcBef>
                <a:spcPts val="500"/>
              </a:spcBef>
              <a:spcAft>
                <a:spcPts val="0"/>
              </a:spcAft>
              <a:buClr>
                <a:srgbClr val="EDEDED"/>
              </a:buClr>
              <a:buSzPts val="1600"/>
              <a:buNone/>
              <a:defRPr sz="1600"/>
            </a:lvl4pPr>
            <a:lvl5pPr lvl="4" algn="ctr">
              <a:lnSpc>
                <a:spcPct val="90000"/>
              </a:lnSpc>
              <a:spcBef>
                <a:spcPts val="500"/>
              </a:spcBef>
              <a:spcAft>
                <a:spcPts val="0"/>
              </a:spcAft>
              <a:buClr>
                <a:srgbClr val="EDEDED"/>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18" name="Google Shape;18;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pPr marL="0" lvl="0" indent="0" algn="r" rtl="0">
                <a:spcBef>
                  <a:spcPts val="0"/>
                </a:spcBef>
                <a:spcAft>
                  <a:spcPts val="0"/>
                </a:spcAft>
                <a:buNone/>
              </a:pPr>
              <a:t>‹#›</a:t>
            </a:fld>
            <a:endParaRPr/>
          </a:p>
        </p:txBody>
      </p:sp>
    </p:spTree>
    <p:extLst>
      <p:ext uri="{BB962C8B-B14F-4D97-AF65-F5344CB8AC3E}">
        <p14:creationId xmlns:p14="http://schemas.microsoft.com/office/powerpoint/2010/main" val="18809679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bwMode="black">
          <a:xfrm>
            <a:off x="2231136" y="964692"/>
            <a:ext cx="7729728" cy="1188720"/>
          </a:xfrm>
          <a:prstGeom prst="rect">
            <a:avLst/>
          </a:prstGeom>
          <a:solidFill>
            <a:srgbClr val="FFFFFF"/>
          </a:solidFill>
          <a:ln w="31750" cap="sq">
            <a:solidFill>
              <a:srgbClr val="404040"/>
            </a:solidFill>
            <a:miter lim="800000"/>
          </a:ln>
        </p:spPr>
        <p:txBody>
          <a:bodyPr vert="horz" lIns="182880" tIns="182880" rIns="182880" bIns="18288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31136" y="2638044"/>
            <a:ext cx="7729728" cy="310198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821429" y="6238816"/>
            <a:ext cx="2753746" cy="323968"/>
          </a:xfrm>
          <a:prstGeom prst="rect">
            <a:avLst/>
          </a:prstGeom>
        </p:spPr>
        <p:txBody>
          <a:bodyPr vert="horz" lIns="91440" tIns="45720" rIns="91440" bIns="45720" rtlCol="0" anchor="ctr"/>
          <a:lstStyle>
            <a:lvl1pPr algn="r">
              <a:defRPr sz="1050">
                <a:solidFill>
                  <a:schemeClr val="tx1">
                    <a:alpha val="70000"/>
                  </a:schemeClr>
                </a:solidFill>
              </a:defRPr>
            </a:lvl1pPr>
          </a:lstStyle>
          <a:p>
            <a:endParaRPr lang="en-US"/>
          </a:p>
        </p:txBody>
      </p:sp>
      <p:sp>
        <p:nvSpPr>
          <p:cNvPr id="5" name="Footer Placeholder 4"/>
          <p:cNvSpPr>
            <a:spLocks noGrp="1"/>
          </p:cNvSpPr>
          <p:nvPr>
            <p:ph type="ftr" sz="quarter" idx="3"/>
          </p:nvPr>
        </p:nvSpPr>
        <p:spPr>
          <a:xfrm>
            <a:off x="1600200" y="6236208"/>
            <a:ext cx="5901189" cy="320040"/>
          </a:xfrm>
          <a:prstGeom prst="rect">
            <a:avLst/>
          </a:prstGeom>
        </p:spPr>
        <p:txBody>
          <a:bodyPr vert="horz" lIns="91440" tIns="45720" rIns="91440" bIns="45720" rtlCol="0" anchor="ctr"/>
          <a:lstStyle>
            <a:lvl1pPr algn="l">
              <a:defRPr sz="1050">
                <a:solidFill>
                  <a:schemeClr val="tx1">
                    <a:alpha val="70000"/>
                  </a:schemeClr>
                </a:solidFill>
              </a:defRPr>
            </a:lvl1pPr>
          </a:lstStyle>
          <a:p>
            <a:endParaRPr lang="en-US"/>
          </a:p>
        </p:txBody>
      </p:sp>
      <p:sp>
        <p:nvSpPr>
          <p:cNvPr id="6" name="Slide Number Placeholder 5"/>
          <p:cNvSpPr>
            <a:spLocks noGrp="1"/>
          </p:cNvSpPr>
          <p:nvPr>
            <p:ph type="sldNum" sz="quarter" idx="4"/>
          </p:nvPr>
        </p:nvSpPr>
        <p:spPr>
          <a:xfrm>
            <a:off x="10758922" y="6217920"/>
            <a:ext cx="365760" cy="365760"/>
          </a:xfrm>
          <a:prstGeom prst="ellipse">
            <a:avLst/>
          </a:prstGeom>
          <a:solidFill>
            <a:srgbClr val="1D1D1D">
              <a:alpha val="70000"/>
            </a:srgbClr>
          </a:solidFill>
        </p:spPr>
        <p:txBody>
          <a:bodyPr vert="horz" lIns="18288" tIns="45720" rIns="18288" bIns="45720" rtlCol="0" anchor="ctr">
            <a:noAutofit/>
          </a:bodyPr>
          <a:lstStyle>
            <a:lvl1pPr algn="ctr">
              <a:defRPr sz="1100" spc="0" baseline="0">
                <a:solidFill>
                  <a:srgbClr val="FFFFFF"/>
                </a:solidFill>
              </a:defRPr>
            </a:lvl1pPr>
          </a:lstStyle>
          <a:p>
            <a:pPr marL="0" lvl="0" indent="0" algn="r" rtl="0">
              <a:spcBef>
                <a:spcPts val="0"/>
              </a:spcBef>
              <a:spcAft>
                <a:spcPts val="0"/>
              </a:spcAft>
              <a:buNone/>
            </a:pPr>
            <a:fld id="{00000000-1234-1234-1234-123412341234}" type="slidenum">
              <a:rPr lang="en-US" smtClean="0"/>
              <a:pPr marL="0" lvl="0" indent="0" algn="r" rtl="0">
                <a:spcBef>
                  <a:spcPts val="0"/>
                </a:spcBef>
                <a:spcAft>
                  <a:spcPts val="0"/>
                </a:spcAft>
                <a:buNone/>
              </a:pPr>
              <a:t>‹#›</a:t>
            </a:fld>
            <a:endParaRPr lang="en-US"/>
          </a:p>
        </p:txBody>
      </p:sp>
    </p:spTree>
    <p:extLst>
      <p:ext uri="{BB962C8B-B14F-4D97-AF65-F5344CB8AC3E}">
        <p14:creationId xmlns:p14="http://schemas.microsoft.com/office/powerpoint/2010/main" val="1674533754"/>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 id="2147483756" r:id="rId10"/>
    <p:sldLayoutId id="2147483757" r:id="rId11"/>
    <p:sldLayoutId id="2147483759" r:id="rId12"/>
  </p:sldLayoutIdLst>
  <p:hf sldNum="0" hdr="0" ftr="0" dt="0"/>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9.xml"/><Relationship Id="rId4" Type="http://schemas.openxmlformats.org/officeDocument/2006/relationships/image" Target="../media/image9.jp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openxmlformats.org/officeDocument/2006/relationships/image" Target="../media/image15.jpg"/></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20.jp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12.xml"/><Relationship Id="rId6" Type="http://schemas.openxmlformats.org/officeDocument/2006/relationships/image" Target="../media/image24.jpg"/><Relationship Id="rId5" Type="http://schemas.openxmlformats.org/officeDocument/2006/relationships/image" Target="../media/image23.jpg"/><Relationship Id="rId4" Type="http://schemas.openxmlformats.org/officeDocument/2006/relationships/image" Target="../media/image22.jpg"/></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8.xml"/><Relationship Id="rId1" Type="http://schemas.openxmlformats.org/officeDocument/2006/relationships/slideLayout" Target="../slideLayouts/slideLayout12.xml"/><Relationship Id="rId4" Type="http://schemas.openxmlformats.org/officeDocument/2006/relationships/image" Target="../media/image26.jpeg"/></Relationships>
</file>

<file path=ppt/slides/_rels/slide3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9.xml"/><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40.xml"/><Relationship Id="rId1" Type="http://schemas.openxmlformats.org/officeDocument/2006/relationships/slideLayout" Target="../slideLayouts/slideLayout12.xml"/><Relationship Id="rId5" Type="http://schemas.openxmlformats.org/officeDocument/2006/relationships/image" Target="../media/image32.png"/><Relationship Id="rId4" Type="http://schemas.openxmlformats.org/officeDocument/2006/relationships/image" Target="../media/image19.jpg"/></Relationships>
</file>

<file path=ppt/slides/_rels/slide41.xml.rels><?xml version="1.0" encoding="UTF-8" standalone="yes"?>
<Relationships xmlns="http://schemas.openxmlformats.org/package/2006/relationships"><Relationship Id="rId8" Type="http://schemas.openxmlformats.org/officeDocument/2006/relationships/image" Target="../media/image38.jpg"/><Relationship Id="rId3" Type="http://schemas.openxmlformats.org/officeDocument/2006/relationships/image" Target="../media/image33.jpg"/><Relationship Id="rId7" Type="http://schemas.openxmlformats.org/officeDocument/2006/relationships/image" Target="../media/image37.jpg"/><Relationship Id="rId2" Type="http://schemas.openxmlformats.org/officeDocument/2006/relationships/notesSlide" Target="../notesSlides/notesSlide41.xml"/><Relationship Id="rId1" Type="http://schemas.openxmlformats.org/officeDocument/2006/relationships/slideLayout" Target="../slideLayouts/slideLayout12.xml"/><Relationship Id="rId6" Type="http://schemas.openxmlformats.org/officeDocument/2006/relationships/image" Target="../media/image36.jpg"/><Relationship Id="rId11" Type="http://schemas.openxmlformats.org/officeDocument/2006/relationships/image" Target="../media/image41.jpg"/><Relationship Id="rId5" Type="http://schemas.openxmlformats.org/officeDocument/2006/relationships/image" Target="../media/image35.jpg"/><Relationship Id="rId10" Type="http://schemas.openxmlformats.org/officeDocument/2006/relationships/image" Target="../media/image40.jpg"/><Relationship Id="rId4" Type="http://schemas.openxmlformats.org/officeDocument/2006/relationships/image" Target="../media/image34.jpg"/><Relationship Id="rId9" Type="http://schemas.openxmlformats.org/officeDocument/2006/relationships/image" Target="../media/image39.jpg"/></Relationships>
</file>

<file path=ppt/slides/_rels/slide4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2.xml"/><Relationship Id="rId1" Type="http://schemas.openxmlformats.org/officeDocument/2006/relationships/slideLayout" Target="../slideLayouts/slideLayout9.xml"/></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9.xml"/><Relationship Id="rId6" Type="http://schemas.openxmlformats.org/officeDocument/2006/relationships/image" Target="../media/image3.png"/><Relationship Id="rId5" Type="http://schemas.microsoft.com/office/2007/relationships/hdphoto" Target="../media/hdphoto1.wdp"/><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pic>
        <p:nvPicPr>
          <p:cNvPr id="4" name="Google Shape;142;p19" descr="Painting of cat skull" title="Animal Skull">
            <a:extLst>
              <a:ext uri="{FF2B5EF4-FFF2-40B4-BE49-F238E27FC236}">
                <a16:creationId xmlns:a16="http://schemas.microsoft.com/office/drawing/2014/main" id="{700B6CD3-0EB6-48C2-AC3C-7424058C0DDE}"/>
              </a:ext>
            </a:extLst>
          </p:cNvPr>
          <p:cNvPicPr preferRelativeResize="0"/>
          <p:nvPr/>
        </p:nvPicPr>
        <p:blipFill rotWithShape="1">
          <a:blip r:embed="rId3"/>
          <a:srcRect t="22598" b="23250"/>
          <a:stretch/>
        </p:blipFill>
        <p:spPr>
          <a:xfrm>
            <a:off x="20" y="10"/>
            <a:ext cx="12191980" cy="4571990"/>
          </a:xfrm>
          <a:prstGeom prst="rect">
            <a:avLst/>
          </a:prstGeom>
          <a:noFill/>
        </p:spPr>
      </p:pic>
      <p:sp>
        <p:nvSpPr>
          <p:cNvPr id="2" name="Title 1">
            <a:extLst>
              <a:ext uri="{FF2B5EF4-FFF2-40B4-BE49-F238E27FC236}">
                <a16:creationId xmlns:a16="http://schemas.microsoft.com/office/drawing/2014/main" id="{7394FCC0-8E68-46C8-ABDF-A9C213D05163}"/>
              </a:ext>
            </a:extLst>
          </p:cNvPr>
          <p:cNvSpPr>
            <a:spLocks noGrp="1"/>
          </p:cNvSpPr>
          <p:nvPr>
            <p:ph type="ctrTitle"/>
          </p:nvPr>
        </p:nvSpPr>
        <p:spPr>
          <a:xfrm>
            <a:off x="1600200" y="3753529"/>
            <a:ext cx="8991600" cy="1645759"/>
          </a:xfrm>
        </p:spPr>
        <p:txBody>
          <a:bodyPr>
            <a:normAutofit/>
          </a:bodyPr>
          <a:lstStyle/>
          <a:p>
            <a:r>
              <a:rPr lang="en-US" dirty="0"/>
              <a:t>Skull Detectives</a:t>
            </a:r>
          </a:p>
        </p:txBody>
      </p:sp>
      <p:sp>
        <p:nvSpPr>
          <p:cNvPr id="3" name="Subtitle 2">
            <a:extLst>
              <a:ext uri="{FF2B5EF4-FFF2-40B4-BE49-F238E27FC236}">
                <a16:creationId xmlns:a16="http://schemas.microsoft.com/office/drawing/2014/main" id="{F80EEE0C-770F-43F5-9916-98F3D10375B3}"/>
              </a:ext>
            </a:extLst>
          </p:cNvPr>
          <p:cNvSpPr>
            <a:spLocks noGrp="1"/>
          </p:cNvSpPr>
          <p:nvPr>
            <p:ph type="subTitle" idx="1"/>
          </p:nvPr>
        </p:nvSpPr>
        <p:spPr>
          <a:xfrm>
            <a:off x="2695194" y="5704731"/>
            <a:ext cx="6801612" cy="513189"/>
          </a:xfrm>
        </p:spPr>
        <p:txBody>
          <a:bodyPr>
            <a:normAutofit/>
          </a:bodyPr>
          <a:lstStyle/>
          <a:p>
            <a:r>
              <a:rPr lang="en-US" dirty="0"/>
              <a:t>Identifying and understanding skulls and morphology</a:t>
            </a:r>
          </a:p>
        </p:txBody>
      </p:sp>
      <p:pic>
        <p:nvPicPr>
          <p:cNvPr id="6" name="Picture 5" descr="National Park Service Logo, an arrowhead with mountains, sequoia tree, buffalo, and lake" title="NPS Logo">
            <a:extLst>
              <a:ext uri="{FF2B5EF4-FFF2-40B4-BE49-F238E27FC236}">
                <a16:creationId xmlns:a16="http://schemas.microsoft.com/office/drawing/2014/main" id="{FFCFE077-B7EB-4D45-9283-B13077779B2E}"/>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11200"/>
                    </a14:imgEffect>
                    <a14:imgEffect>
                      <a14:saturation sat="0"/>
                    </a14:imgEffect>
                    <a14:imgEffect>
                      <a14:brightnessContrast bright="-20000" contrast="40000"/>
                    </a14:imgEffect>
                  </a14:imgLayer>
                </a14:imgProps>
              </a:ext>
            </a:extLst>
          </a:blip>
          <a:stretch>
            <a:fillRect/>
          </a:stretch>
        </p:blipFill>
        <p:spPr>
          <a:xfrm>
            <a:off x="435475" y="5838737"/>
            <a:ext cx="558800" cy="714375"/>
          </a:xfrm>
          <a:prstGeom prst="rect">
            <a:avLst/>
          </a:prstGeom>
        </p:spPr>
      </p:pic>
      <p:pic>
        <p:nvPicPr>
          <p:cNvPr id="8" name="Picture 7" descr="Seeking paths in nature logo, black spiral with words &quot;Seeking Paths in Nature&quot; on outside curve&#10;" title="SPIN logo">
            <a:extLst>
              <a:ext uri="{FF2B5EF4-FFF2-40B4-BE49-F238E27FC236}">
                <a16:creationId xmlns:a16="http://schemas.microsoft.com/office/drawing/2014/main" id="{F584B1D6-FF37-493F-938D-97EA6DAF35F4}"/>
              </a:ext>
            </a:extLst>
          </p:cNvPr>
          <p:cNvPicPr>
            <a:picLocks noChangeAspect="1"/>
          </p:cNvPicPr>
          <p:nvPr/>
        </p:nvPicPr>
        <p:blipFill>
          <a:blip r:embed="rId6"/>
          <a:stretch>
            <a:fillRect/>
          </a:stretch>
        </p:blipFill>
        <p:spPr>
          <a:xfrm>
            <a:off x="1169677" y="5868140"/>
            <a:ext cx="666980" cy="714375"/>
          </a:xfrm>
          <a:prstGeom prst="rect">
            <a:avLst/>
          </a:prstGeom>
        </p:spPr>
      </p:pic>
    </p:spTree>
    <p:extLst>
      <p:ext uri="{BB962C8B-B14F-4D97-AF65-F5344CB8AC3E}">
        <p14:creationId xmlns:p14="http://schemas.microsoft.com/office/powerpoint/2010/main" val="151710846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Placeholder 5" descr="Photo of possum standing in shallow puddle&#10;" title="Possum">
            <a:extLst>
              <a:ext uri="{FF2B5EF4-FFF2-40B4-BE49-F238E27FC236}">
                <a16:creationId xmlns:a16="http://schemas.microsoft.com/office/drawing/2014/main" id="{A161BC80-1CEC-4930-BFFC-CE0A8608476B}"/>
              </a:ext>
            </a:extLst>
          </p:cNvPr>
          <p:cNvPicPr>
            <a:picLocks noGrp="1" noChangeAspect="1"/>
          </p:cNvPicPr>
          <p:nvPr>
            <p:ph type="pic" idx="1"/>
          </p:nvPr>
        </p:nvPicPr>
        <p:blipFill rotWithShape="1">
          <a:blip r:embed="rId3"/>
          <a:srcRect t="8685" b="7360"/>
          <a:stretch/>
        </p:blipFill>
        <p:spPr>
          <a:xfrm>
            <a:off x="20" y="10"/>
            <a:ext cx="12191980" cy="6857990"/>
          </a:xfrm>
          <a:prstGeom prst="rect">
            <a:avLst/>
          </a:prstGeom>
        </p:spPr>
      </p:pic>
      <p:sp>
        <p:nvSpPr>
          <p:cNvPr id="2" name="Title 1">
            <a:extLst>
              <a:ext uri="{FF2B5EF4-FFF2-40B4-BE49-F238E27FC236}">
                <a16:creationId xmlns:a16="http://schemas.microsoft.com/office/drawing/2014/main" id="{7DF0931D-A666-40E9-911B-18AA068DBC47}"/>
              </a:ext>
            </a:extLst>
          </p:cNvPr>
          <p:cNvSpPr>
            <a:spLocks noGrp="1"/>
          </p:cNvSpPr>
          <p:nvPr>
            <p:ph type="title"/>
          </p:nvPr>
        </p:nvSpPr>
        <p:spPr>
          <a:xfrm>
            <a:off x="1600200" y="2386744"/>
            <a:ext cx="8991600" cy="1645920"/>
          </a:xfrm>
          <a:solidFill>
            <a:schemeClr val="bg1">
              <a:alpha val="60000"/>
            </a:schemeClr>
          </a:solidFill>
          <a:ln w="38100" cap="sq">
            <a:solidFill>
              <a:schemeClr val="tx1"/>
            </a:solidFill>
            <a:miter lim="800000"/>
          </a:ln>
        </p:spPr>
        <p:txBody>
          <a:bodyPr vert="horz" lIns="274320" tIns="182880" rIns="274320" bIns="182880" rtlCol="0" anchor="ctr" anchorCtr="1">
            <a:normAutofit/>
          </a:bodyPr>
          <a:lstStyle/>
          <a:p>
            <a:r>
              <a:rPr lang="en-US" sz="3800" dirty="0">
                <a:solidFill>
                  <a:schemeClr val="tx1"/>
                </a:solidFill>
              </a:rPr>
              <a:t>How the Possum Lost his tail</a:t>
            </a:r>
          </a:p>
        </p:txBody>
      </p:sp>
      <p:sp>
        <p:nvSpPr>
          <p:cNvPr id="4" name="Text Placeholder 3">
            <a:extLst>
              <a:ext uri="{FF2B5EF4-FFF2-40B4-BE49-F238E27FC236}">
                <a16:creationId xmlns:a16="http://schemas.microsoft.com/office/drawing/2014/main" id="{93F183CC-B7A6-4746-B523-3D00E54856DF}"/>
              </a:ext>
            </a:extLst>
          </p:cNvPr>
          <p:cNvSpPr>
            <a:spLocks noGrp="1"/>
          </p:cNvSpPr>
          <p:nvPr>
            <p:ph type="body" sz="half" idx="2"/>
          </p:nvPr>
        </p:nvSpPr>
        <p:spPr>
          <a:xfrm>
            <a:off x="5562720" y="4601988"/>
            <a:ext cx="5029080" cy="1239894"/>
          </a:xfrm>
        </p:spPr>
        <p:txBody>
          <a:bodyPr vert="horz" lIns="91440" tIns="45720" rIns="91440" bIns="45720" rtlCol="0">
            <a:normAutofit/>
          </a:bodyPr>
          <a:lstStyle/>
          <a:p>
            <a:pPr algn="l"/>
            <a:r>
              <a:rPr lang="en-US" sz="2000" dirty="0"/>
              <a:t>A Cherokee “teaching” story highlighting animal adaptations</a:t>
            </a:r>
          </a:p>
        </p:txBody>
      </p:sp>
    </p:spTree>
    <p:extLst>
      <p:ext uri="{BB962C8B-B14F-4D97-AF65-F5344CB8AC3E}">
        <p14:creationId xmlns:p14="http://schemas.microsoft.com/office/powerpoint/2010/main" val="2301092054"/>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 name="Picture Placeholder 5" descr="Possum&#10;&#10;Photo of possum standing in shallow puddle" title="Possum">
            <a:extLst>
              <a:ext uri="{FF2B5EF4-FFF2-40B4-BE49-F238E27FC236}">
                <a16:creationId xmlns:a16="http://schemas.microsoft.com/office/drawing/2014/main" id="{A161BC80-1CEC-4930-BFFC-CE0A8608476B}"/>
              </a:ext>
            </a:extLst>
          </p:cNvPr>
          <p:cNvPicPr>
            <a:picLocks noGrp="1" noChangeAspect="1"/>
          </p:cNvPicPr>
          <p:nvPr>
            <p:ph type="pic" idx="1"/>
          </p:nvPr>
        </p:nvPicPr>
        <p:blipFill rotWithShape="1">
          <a:blip r:embed="rId3"/>
          <a:srcRect t="8685" b="7360"/>
          <a:stretch/>
        </p:blipFill>
        <p:spPr>
          <a:xfrm>
            <a:off x="20" y="10"/>
            <a:ext cx="12191980" cy="6857990"/>
          </a:xfrm>
          <a:prstGeom prst="rect">
            <a:avLst/>
          </a:prstGeom>
        </p:spPr>
      </p:pic>
      <p:sp>
        <p:nvSpPr>
          <p:cNvPr id="12" name="Title 11" descr="Possum&#10;&#10;Photo of possum standing in shallow puddle">
            <a:extLst>
              <a:ext uri="{FF2B5EF4-FFF2-40B4-BE49-F238E27FC236}">
                <a16:creationId xmlns:a16="http://schemas.microsoft.com/office/drawing/2014/main" id="{B0933578-C384-4C4B-A372-716864C0BA4F}"/>
              </a:ext>
            </a:extLst>
          </p:cNvPr>
          <p:cNvSpPr txBox="1">
            <a:spLocks noGrp="1"/>
          </p:cNvSpPr>
          <p:nvPr>
            <p:ph type="title" idx="4294967295"/>
          </p:nvPr>
        </p:nvSpPr>
        <p:spPr>
          <a:xfrm>
            <a:off x="9914021" y="4716379"/>
            <a:ext cx="1784463" cy="954107"/>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mn-lt"/>
                <a:ea typeface="+mn-ea"/>
                <a:cs typeface="+mn-cs"/>
              </a:rPr>
              <a:t>Opossum</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chemeClr val="bg1"/>
                </a:solidFill>
                <a:effectLst/>
                <a:uLnTx/>
                <a:uFillTx/>
                <a:latin typeface="+mn-lt"/>
                <a:ea typeface="+mn-ea"/>
                <a:cs typeface="+mn-cs"/>
              </a:rPr>
              <a:t>U-</a:t>
            </a:r>
            <a:r>
              <a:rPr kumimoji="0" lang="en-US" sz="2800" b="1" i="1" u="none" strike="noStrike" kern="1200" cap="none" spc="0" normalizeH="0" baseline="0" noProof="0" dirty="0" err="1">
                <a:ln>
                  <a:noFill/>
                </a:ln>
                <a:solidFill>
                  <a:schemeClr val="bg1"/>
                </a:solidFill>
                <a:effectLst/>
                <a:uLnTx/>
                <a:uFillTx/>
                <a:latin typeface="+mn-lt"/>
                <a:ea typeface="+mn-ea"/>
                <a:cs typeface="+mn-cs"/>
              </a:rPr>
              <a:t>tse</a:t>
            </a:r>
            <a:r>
              <a:rPr kumimoji="0" lang="en-US" sz="2800" b="1" i="1" u="none" strike="noStrike" kern="1200" cap="none" spc="0" normalizeH="0" baseline="0" noProof="0" dirty="0">
                <a:ln>
                  <a:noFill/>
                </a:ln>
                <a:solidFill>
                  <a:schemeClr val="bg1"/>
                </a:solidFill>
                <a:effectLst/>
                <a:uLnTx/>
                <a:uFillTx/>
                <a:latin typeface="+mn-lt"/>
                <a:ea typeface="+mn-ea"/>
                <a:cs typeface="+mn-cs"/>
              </a:rPr>
              <a:t>-</a:t>
            </a:r>
            <a:r>
              <a:rPr kumimoji="0" lang="en-US" sz="2800" b="1" i="1" u="none" strike="noStrike" kern="1200" cap="none" spc="0" normalizeH="0" baseline="0" noProof="0" dirty="0" err="1">
                <a:ln>
                  <a:noFill/>
                </a:ln>
                <a:solidFill>
                  <a:schemeClr val="bg1"/>
                </a:solidFill>
                <a:effectLst/>
                <a:uLnTx/>
                <a:uFillTx/>
                <a:latin typeface="+mn-lt"/>
                <a:ea typeface="+mn-ea"/>
                <a:cs typeface="+mn-cs"/>
              </a:rPr>
              <a:t>tsdi</a:t>
            </a:r>
            <a:endParaRPr kumimoji="0" lang="en-US" sz="2800" b="1"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2823164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 name="Picture Placeholder 5" descr="Photo of fox, head down and looking straight into the camera" title="Fox">
            <a:extLst>
              <a:ext uri="{FF2B5EF4-FFF2-40B4-BE49-F238E27FC236}">
                <a16:creationId xmlns:a16="http://schemas.microsoft.com/office/drawing/2014/main" id="{A161BC80-1CEC-4930-BFFC-CE0A8608476B}"/>
              </a:ext>
            </a:extLst>
          </p:cNvPr>
          <p:cNvPicPr>
            <a:picLocks noGrp="1" noChangeAspect="1"/>
          </p:cNvPicPr>
          <p:nvPr>
            <p:ph type="pic" idx="1"/>
          </p:nvPr>
        </p:nvPicPr>
        <p:blipFill rotWithShape="1">
          <a:blip r:embed="rId3"/>
          <a:srcRect t="7707" b="7707"/>
          <a:stretch/>
        </p:blipFill>
        <p:spPr>
          <a:xfrm>
            <a:off x="20" y="10"/>
            <a:ext cx="12191980" cy="6857990"/>
          </a:xfrm>
          <a:prstGeom prst="rect">
            <a:avLst/>
          </a:prstGeom>
        </p:spPr>
      </p:pic>
      <p:sp>
        <p:nvSpPr>
          <p:cNvPr id="9" name="Title 8">
            <a:extLst>
              <a:ext uri="{FF2B5EF4-FFF2-40B4-BE49-F238E27FC236}">
                <a16:creationId xmlns:a16="http://schemas.microsoft.com/office/drawing/2014/main" id="{2774295D-F5D1-423C-87AB-023938236693}"/>
              </a:ext>
            </a:extLst>
          </p:cNvPr>
          <p:cNvSpPr txBox="1">
            <a:spLocks noGrp="1"/>
          </p:cNvSpPr>
          <p:nvPr>
            <p:ph type="title" idx="4294967295"/>
          </p:nvPr>
        </p:nvSpPr>
        <p:spPr>
          <a:xfrm>
            <a:off x="9240252" y="1155032"/>
            <a:ext cx="1032655" cy="954107"/>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mn-lt"/>
                <a:ea typeface="+mn-ea"/>
                <a:cs typeface="+mn-cs"/>
              </a:rPr>
              <a:t>Fox</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chemeClr val="bg1"/>
                </a:solidFill>
                <a:effectLst/>
                <a:uLnTx/>
                <a:uFillTx/>
                <a:latin typeface="+mn-lt"/>
                <a:ea typeface="+mn-ea"/>
                <a:cs typeface="+mn-cs"/>
              </a:rPr>
              <a:t>Tsula</a:t>
            </a:r>
            <a:endParaRPr kumimoji="0" lang="en-US" sz="2800" b="1"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9000783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 name="Picture Placeholder 5" descr="Macro photo of light brown cricket on black rocks" title="Cricket">
            <a:extLst>
              <a:ext uri="{FF2B5EF4-FFF2-40B4-BE49-F238E27FC236}">
                <a16:creationId xmlns:a16="http://schemas.microsoft.com/office/drawing/2014/main" id="{A161BC80-1CEC-4930-BFFC-CE0A8608476B}"/>
              </a:ext>
            </a:extLst>
          </p:cNvPr>
          <p:cNvPicPr>
            <a:picLocks noGrp="1" noChangeAspect="1"/>
          </p:cNvPicPr>
          <p:nvPr>
            <p:ph type="pic" idx="1"/>
          </p:nvPr>
        </p:nvPicPr>
        <p:blipFill>
          <a:blip r:embed="rId3"/>
          <a:srcRect t="13831" b="13831"/>
          <a:stretch/>
        </p:blipFill>
        <p:spPr>
          <a:xfrm>
            <a:off x="20" y="10"/>
            <a:ext cx="12191980" cy="6857990"/>
          </a:xfrm>
          <a:prstGeom prst="rect">
            <a:avLst/>
          </a:prstGeom>
        </p:spPr>
      </p:pic>
      <p:sp>
        <p:nvSpPr>
          <p:cNvPr id="3" name="Title 2">
            <a:extLst>
              <a:ext uri="{FF2B5EF4-FFF2-40B4-BE49-F238E27FC236}">
                <a16:creationId xmlns:a16="http://schemas.microsoft.com/office/drawing/2014/main" id="{068ADF0B-0719-4523-BAFD-FE96CE510B22}"/>
              </a:ext>
            </a:extLst>
          </p:cNvPr>
          <p:cNvSpPr txBox="1">
            <a:spLocks noGrp="1"/>
          </p:cNvSpPr>
          <p:nvPr>
            <p:ph type="title" idx="4294967295"/>
          </p:nvPr>
        </p:nvSpPr>
        <p:spPr>
          <a:xfrm>
            <a:off x="10299031" y="4403558"/>
            <a:ext cx="1432315" cy="954107"/>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mn-lt"/>
                <a:ea typeface="+mn-ea"/>
                <a:cs typeface="+mn-cs"/>
              </a:rPr>
              <a:t>Cricket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a:noFill/>
                </a:ln>
                <a:solidFill>
                  <a:schemeClr val="bg1"/>
                </a:solidFill>
                <a:effectLst/>
                <a:uLnTx/>
                <a:uFillTx/>
                <a:latin typeface="+mn-lt"/>
                <a:ea typeface="+mn-ea"/>
                <a:cs typeface="+mn-cs"/>
              </a:rPr>
              <a:t>Taladu</a:t>
            </a:r>
            <a:endParaRPr kumimoji="0" lang="en-US" sz="2800" b="1"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538432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 name="Picture Placeholder 5" descr="Zoomed in photo of skunk with head facing camera" title="Skunk">
            <a:extLst>
              <a:ext uri="{FF2B5EF4-FFF2-40B4-BE49-F238E27FC236}">
                <a16:creationId xmlns:a16="http://schemas.microsoft.com/office/drawing/2014/main" id="{A161BC80-1CEC-4930-BFFC-CE0A8608476B}"/>
              </a:ext>
            </a:extLst>
          </p:cNvPr>
          <p:cNvPicPr>
            <a:picLocks noGrp="1" noChangeAspect="1"/>
          </p:cNvPicPr>
          <p:nvPr>
            <p:ph type="pic" idx="1"/>
          </p:nvPr>
        </p:nvPicPr>
        <p:blipFill>
          <a:blip r:embed="rId3"/>
          <a:srcRect l="13806" r="13806"/>
          <a:stretch/>
        </p:blipFill>
        <p:spPr>
          <a:xfrm>
            <a:off x="20" y="10"/>
            <a:ext cx="12191980" cy="6857990"/>
          </a:xfrm>
          <a:prstGeom prst="rect">
            <a:avLst/>
          </a:prstGeom>
        </p:spPr>
      </p:pic>
      <p:sp>
        <p:nvSpPr>
          <p:cNvPr id="3" name="Title 2">
            <a:extLst>
              <a:ext uri="{FF2B5EF4-FFF2-40B4-BE49-F238E27FC236}">
                <a16:creationId xmlns:a16="http://schemas.microsoft.com/office/drawing/2014/main" id="{13A05428-C67A-40C3-BE05-8375024128CC}"/>
              </a:ext>
            </a:extLst>
          </p:cNvPr>
          <p:cNvSpPr txBox="1">
            <a:spLocks noGrp="1"/>
          </p:cNvSpPr>
          <p:nvPr>
            <p:ph type="title" idx="4294967295"/>
          </p:nvPr>
        </p:nvSpPr>
        <p:spPr>
          <a:xfrm>
            <a:off x="1711371" y="4913697"/>
            <a:ext cx="1218603" cy="954107"/>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mn-lt"/>
                <a:ea typeface="+mn-ea"/>
                <a:cs typeface="+mn-cs"/>
              </a:rPr>
              <a:t>Skunk</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a:ln>
                  <a:noFill/>
                </a:ln>
                <a:solidFill>
                  <a:schemeClr val="bg1"/>
                </a:solidFill>
                <a:effectLst/>
                <a:uLnTx/>
                <a:uFillTx/>
                <a:latin typeface="+mn-lt"/>
                <a:ea typeface="+mn-ea"/>
                <a:cs typeface="+mn-cs"/>
              </a:rPr>
              <a:t>Dili</a:t>
            </a:r>
            <a:endParaRPr kumimoji="0" lang="en-US" sz="2800" b="1" i="0" u="none" strike="noStrike" kern="1200" cap="none" spc="0" normalizeH="0" baseline="0" noProof="0" dirty="0">
              <a:ln>
                <a:noFill/>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val="25910265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3" name="Picture 2" descr="Fox&#10;&#10;A fox sitting in the grass">
            <a:extLst>
              <a:ext uri="{FF2B5EF4-FFF2-40B4-BE49-F238E27FC236}">
                <a16:creationId xmlns:a16="http://schemas.microsoft.com/office/drawing/2014/main" id="{7410E9E4-6584-4A03-BAB5-429A513EE870}"/>
              </a:ext>
            </a:extLst>
          </p:cNvPr>
          <p:cNvPicPr>
            <a:picLocks noChangeAspect="1"/>
          </p:cNvPicPr>
          <p:nvPr/>
        </p:nvPicPr>
        <p:blipFill rotWithShape="1">
          <a:blip r:embed="rId3"/>
          <a:srcRect r="1" b="2725"/>
          <a:stretch/>
        </p:blipFill>
        <p:spPr>
          <a:xfrm>
            <a:off x="643467" y="-4"/>
            <a:ext cx="6082711" cy="3920044"/>
          </a:xfrm>
          <a:custGeom>
            <a:avLst/>
            <a:gdLst/>
            <a:ahLst/>
            <a:cxnLst/>
            <a:rect l="l" t="t" r="r" b="b"/>
            <a:pathLst>
              <a:path w="6082711" h="3920044">
                <a:moveTo>
                  <a:pt x="0" y="0"/>
                </a:moveTo>
                <a:lnTo>
                  <a:pt x="6082711" y="0"/>
                </a:lnTo>
                <a:lnTo>
                  <a:pt x="6082711" y="3103225"/>
                </a:lnTo>
                <a:lnTo>
                  <a:pt x="4614930" y="3103225"/>
                </a:lnTo>
                <a:lnTo>
                  <a:pt x="4614930" y="3920044"/>
                </a:lnTo>
                <a:lnTo>
                  <a:pt x="0" y="3920044"/>
                </a:lnTo>
                <a:close/>
              </a:path>
            </a:pathLst>
          </a:custGeom>
        </p:spPr>
      </p:pic>
      <p:sp>
        <p:nvSpPr>
          <p:cNvPr id="8" name="Title 7">
            <a:extLst>
              <a:ext uri="{FF2B5EF4-FFF2-40B4-BE49-F238E27FC236}">
                <a16:creationId xmlns:a16="http://schemas.microsoft.com/office/drawing/2014/main" id="{CA30A2BC-35C5-45B4-8293-F3FE714575F4}"/>
              </a:ext>
            </a:extLst>
          </p:cNvPr>
          <p:cNvSpPr txBox="1">
            <a:spLocks noGrp="1"/>
          </p:cNvSpPr>
          <p:nvPr>
            <p:ph type="title" idx="4294967295"/>
          </p:nvPr>
        </p:nvSpPr>
        <p:spPr>
          <a:xfrm>
            <a:off x="5258397" y="381857"/>
            <a:ext cx="1231427" cy="523220"/>
          </a:xfrm>
          <a:prstGeom prst="rect">
            <a:avLst/>
          </a:prstGeom>
          <a:noFill/>
          <a:ln>
            <a:noFill/>
            <a:prstDash/>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800" b="1" i="1" u="none" strike="noStrike" kern="1200" cap="none" spc="0" normalizeH="0" baseline="0" noProof="0" dirty="0" err="1">
                <a:ln>
                  <a:noFill/>
                </a:ln>
                <a:solidFill>
                  <a:schemeClr val="bg1"/>
                </a:solidFill>
                <a:effectLst/>
                <a:uLnTx/>
                <a:uFillTx/>
                <a:latin typeface="+mn-lt"/>
                <a:ea typeface="+mn-ea"/>
                <a:cs typeface="+mn-cs"/>
              </a:rPr>
              <a:t>Tsuhla</a:t>
            </a:r>
            <a:endParaRPr kumimoji="0" lang="en-US" sz="2800" b="1" i="0" u="none" strike="noStrike" kern="1200" cap="none" spc="0" normalizeH="0" baseline="0" noProof="0" dirty="0">
              <a:ln>
                <a:noFill/>
              </a:ln>
              <a:solidFill>
                <a:schemeClr val="bg1"/>
              </a:solidFill>
              <a:effectLst/>
              <a:uLnTx/>
              <a:uFillTx/>
              <a:latin typeface="+mn-lt"/>
              <a:ea typeface="+mn-ea"/>
              <a:cs typeface="+mn-cs"/>
            </a:endParaRPr>
          </a:p>
        </p:txBody>
      </p:sp>
      <p:pic>
        <p:nvPicPr>
          <p:cNvPr id="6" name="Picture Placeholder 5" descr="Squirrel &#10;&#10;A grey squirrel sitting on a downed log">
            <a:extLst>
              <a:ext uri="{FF2B5EF4-FFF2-40B4-BE49-F238E27FC236}">
                <a16:creationId xmlns:a16="http://schemas.microsoft.com/office/drawing/2014/main" id="{A161BC80-1CEC-4930-BFFC-CE0A8608476B}"/>
              </a:ext>
            </a:extLst>
          </p:cNvPr>
          <p:cNvPicPr>
            <a:picLocks noGrp="1" noChangeAspect="1"/>
          </p:cNvPicPr>
          <p:nvPr>
            <p:ph type="pic" idx="1"/>
          </p:nvPr>
        </p:nvPicPr>
        <p:blipFill rotWithShape="1">
          <a:blip r:embed="rId4"/>
          <a:srcRect t="8763" r="-1" b="3417"/>
          <a:stretch/>
        </p:blipFill>
        <p:spPr>
          <a:xfrm>
            <a:off x="5419264" y="3265079"/>
            <a:ext cx="6129269" cy="3592925"/>
          </a:xfrm>
          <a:prstGeom prst="rect">
            <a:avLst/>
          </a:prstGeom>
        </p:spPr>
      </p:pic>
      <p:sp>
        <p:nvSpPr>
          <p:cNvPr id="11" name="Rectangle 10">
            <a:extLst>
              <a:ext uri="{FF2B5EF4-FFF2-40B4-BE49-F238E27FC236}">
                <a16:creationId xmlns:a16="http://schemas.microsoft.com/office/drawing/2014/main" id="{0326EC71-2F93-49F2-8A52-B5E037F83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887045" y="643467"/>
            <a:ext cx="4018021" cy="2460741"/>
          </a:xfrm>
          <a:prstGeom prst="rect">
            <a:avLst/>
          </a:prstGeom>
          <a:solidFill>
            <a:schemeClr val="tx1">
              <a:lumMod val="65000"/>
              <a:lumOff val="3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53CA037-B343-40C1-893A-BB3C58EB8D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280160" y="4080063"/>
            <a:ext cx="3978237" cy="2156145"/>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8EE7F873-829E-4E5E-AB1B-D6810BF7367F}"/>
              </a:ext>
            </a:extLst>
          </p:cNvPr>
          <p:cNvSpPr txBox="1"/>
          <p:nvPr/>
        </p:nvSpPr>
        <p:spPr>
          <a:xfrm>
            <a:off x="10299031" y="4403558"/>
            <a:ext cx="1051891" cy="523220"/>
          </a:xfrm>
          <a:prstGeom prst="rect">
            <a:avLst/>
          </a:prstGeom>
          <a:noFill/>
        </p:spPr>
        <p:txBody>
          <a:bodyPr wrap="none" rtlCol="0">
            <a:spAutoFit/>
          </a:bodyPr>
          <a:lstStyle/>
          <a:p>
            <a:r>
              <a:rPr lang="en-US" sz="2800" b="1" i="1" dirty="0" err="1">
                <a:solidFill>
                  <a:schemeClr val="bg1"/>
                </a:solidFill>
              </a:rPr>
              <a:t>Saloli</a:t>
            </a:r>
            <a:endParaRPr lang="en-US" sz="2800" b="1" dirty="0">
              <a:solidFill>
                <a:schemeClr val="bg1"/>
              </a:solidFill>
            </a:endParaRPr>
          </a:p>
        </p:txBody>
      </p:sp>
    </p:spTree>
    <p:extLst>
      <p:ext uri="{BB962C8B-B14F-4D97-AF65-F5344CB8AC3E}">
        <p14:creationId xmlns:p14="http://schemas.microsoft.com/office/powerpoint/2010/main" val="39156884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15" name="Rectangle 10">
            <a:extLst>
              <a:ext uri="{FF2B5EF4-FFF2-40B4-BE49-F238E27FC236}">
                <a16:creationId xmlns:a16="http://schemas.microsoft.com/office/drawing/2014/main" id="{EC68AF0A-D6AC-44E0-90FC-DAE12BB478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20920" y="804334"/>
            <a:ext cx="10550161" cy="5102266"/>
          </a:xfrm>
          <a:prstGeom prst="rect">
            <a:avLst/>
          </a:prstGeom>
          <a:noFill/>
          <a:ln w="317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2">
            <a:extLst>
              <a:ext uri="{FF2B5EF4-FFF2-40B4-BE49-F238E27FC236}">
                <a16:creationId xmlns:a16="http://schemas.microsoft.com/office/drawing/2014/main" id="{0691CB35-CBDC-44BB-880D-00A544D5A8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968883"/>
            <a:ext cx="10222992" cy="4773168"/>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Possum walking in grass&#10;" title="Possum">
            <a:extLst>
              <a:ext uri="{FF2B5EF4-FFF2-40B4-BE49-F238E27FC236}">
                <a16:creationId xmlns:a16="http://schemas.microsoft.com/office/drawing/2014/main" id="{A161BC80-1CEC-4930-BFFC-CE0A8608476B}"/>
              </a:ext>
            </a:extLst>
          </p:cNvPr>
          <p:cNvPicPr>
            <a:picLocks noGrp="1" noChangeAspect="1"/>
          </p:cNvPicPr>
          <p:nvPr>
            <p:ph type="pic" idx="1"/>
          </p:nvPr>
        </p:nvPicPr>
        <p:blipFill rotWithShape="1">
          <a:blip r:embed="rId3"/>
          <a:srcRect t="8623" r="-1" b="26519"/>
          <a:stretch/>
        </p:blipFill>
        <p:spPr>
          <a:xfrm>
            <a:off x="1304544" y="1288923"/>
            <a:ext cx="9582912" cy="4133088"/>
          </a:xfrm>
          <a:prstGeom prst="rect">
            <a:avLst/>
          </a:prstGeom>
        </p:spPr>
      </p:pic>
      <p:sp>
        <p:nvSpPr>
          <p:cNvPr id="2" name="Title 1">
            <a:extLst>
              <a:ext uri="{FF2B5EF4-FFF2-40B4-BE49-F238E27FC236}">
                <a16:creationId xmlns:a16="http://schemas.microsoft.com/office/drawing/2014/main" id="{AE44A85E-54F6-0029-4A20-F6B023A1EB40}"/>
              </a:ext>
            </a:extLst>
          </p:cNvPr>
          <p:cNvSpPr>
            <a:spLocks noGrp="1"/>
          </p:cNvSpPr>
          <p:nvPr>
            <p:ph type="title"/>
          </p:nvPr>
        </p:nvSpPr>
        <p:spPr>
          <a:xfrm>
            <a:off x="11200004" y="7504863"/>
            <a:ext cx="991996" cy="45719"/>
          </a:xfrm>
          <a:noFill/>
          <a:ln>
            <a:noFill/>
          </a:ln>
        </p:spPr>
        <p:txBody>
          <a:bodyPr/>
          <a:lstStyle/>
          <a:p>
            <a:r>
              <a:rPr lang="en-US" sz="800" dirty="0"/>
              <a:t>Image1</a:t>
            </a:r>
          </a:p>
        </p:txBody>
      </p:sp>
    </p:spTree>
    <p:extLst>
      <p:ext uri="{BB962C8B-B14F-4D97-AF65-F5344CB8AC3E}">
        <p14:creationId xmlns:p14="http://schemas.microsoft.com/office/powerpoint/2010/main" val="2054122043"/>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 name="Picture Placeholder 5" descr="Possum sticking its snout out of some leaf litter and sticks" title="Possum">
            <a:extLst>
              <a:ext uri="{FF2B5EF4-FFF2-40B4-BE49-F238E27FC236}">
                <a16:creationId xmlns:a16="http://schemas.microsoft.com/office/drawing/2014/main" id="{A161BC80-1CEC-4930-BFFC-CE0A8608476B}"/>
              </a:ext>
            </a:extLst>
          </p:cNvPr>
          <p:cNvPicPr>
            <a:picLocks noGrp="1" noChangeAspect="1"/>
          </p:cNvPicPr>
          <p:nvPr>
            <p:ph type="pic" idx="1"/>
          </p:nvPr>
        </p:nvPicPr>
        <p:blipFill rotWithShape="1">
          <a:blip r:embed="rId3"/>
          <a:srcRect t="5687" b="10043"/>
          <a:stretch/>
        </p:blipFill>
        <p:spPr>
          <a:xfrm>
            <a:off x="20" y="10"/>
            <a:ext cx="12191980" cy="6857990"/>
          </a:xfrm>
          <a:prstGeom prst="rect">
            <a:avLst/>
          </a:prstGeom>
        </p:spPr>
      </p:pic>
      <p:sp>
        <p:nvSpPr>
          <p:cNvPr id="2" name="Title 1">
            <a:extLst>
              <a:ext uri="{FF2B5EF4-FFF2-40B4-BE49-F238E27FC236}">
                <a16:creationId xmlns:a16="http://schemas.microsoft.com/office/drawing/2014/main" id="{52DEC9EE-8AB4-A388-F7D6-B6CE5D23217D}"/>
              </a:ext>
            </a:extLst>
          </p:cNvPr>
          <p:cNvSpPr>
            <a:spLocks noGrp="1"/>
          </p:cNvSpPr>
          <p:nvPr>
            <p:ph type="title"/>
          </p:nvPr>
        </p:nvSpPr>
        <p:spPr>
          <a:xfrm>
            <a:off x="10470997" y="7296595"/>
            <a:ext cx="954289" cy="310836"/>
          </a:xfrm>
          <a:noFill/>
          <a:ln>
            <a:noFill/>
          </a:ln>
        </p:spPr>
        <p:txBody>
          <a:bodyPr/>
          <a:lstStyle/>
          <a:p>
            <a:r>
              <a:rPr lang="en-US" sz="800" dirty="0"/>
              <a:t>Image 2</a:t>
            </a:r>
          </a:p>
        </p:txBody>
      </p:sp>
    </p:spTree>
    <p:extLst>
      <p:ext uri="{BB962C8B-B14F-4D97-AF65-F5344CB8AC3E}">
        <p14:creationId xmlns:p14="http://schemas.microsoft.com/office/powerpoint/2010/main" val="9438818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6" name="Picture Placeholder 5" descr="Possum seated in grass with head turned to face the camera&#10;" title="Possum">
            <a:extLst>
              <a:ext uri="{FF2B5EF4-FFF2-40B4-BE49-F238E27FC236}">
                <a16:creationId xmlns:a16="http://schemas.microsoft.com/office/drawing/2014/main" id="{A161BC80-1CEC-4930-BFFC-CE0A8608476B}"/>
              </a:ext>
            </a:extLst>
          </p:cNvPr>
          <p:cNvPicPr>
            <a:picLocks noGrp="1" noChangeAspect="1"/>
          </p:cNvPicPr>
          <p:nvPr>
            <p:ph type="pic" idx="1"/>
          </p:nvPr>
        </p:nvPicPr>
        <p:blipFill>
          <a:blip r:embed="rId3"/>
          <a:srcRect t="16317" b="16317"/>
          <a:stretch/>
        </p:blipFill>
        <p:spPr>
          <a:xfrm>
            <a:off x="20" y="10"/>
            <a:ext cx="12191980" cy="6857990"/>
          </a:xfrm>
          <a:prstGeom prst="rect">
            <a:avLst/>
          </a:prstGeom>
        </p:spPr>
      </p:pic>
      <p:sp>
        <p:nvSpPr>
          <p:cNvPr id="3" name="Title 1">
            <a:extLst>
              <a:ext uri="{FF2B5EF4-FFF2-40B4-BE49-F238E27FC236}">
                <a16:creationId xmlns:a16="http://schemas.microsoft.com/office/drawing/2014/main" id="{2A1DEB5E-F3E3-4252-A128-963A19647A3E}"/>
              </a:ext>
            </a:extLst>
          </p:cNvPr>
          <p:cNvSpPr>
            <a:spLocks noGrp="1"/>
          </p:cNvSpPr>
          <p:nvPr>
            <p:ph type="title"/>
          </p:nvPr>
        </p:nvSpPr>
        <p:spPr>
          <a:xfrm>
            <a:off x="4030579" y="4788569"/>
            <a:ext cx="7519737" cy="711947"/>
          </a:xfrm>
          <a:solidFill>
            <a:schemeClr val="bg1">
              <a:alpha val="60000"/>
            </a:schemeClr>
          </a:solidFill>
          <a:ln w="38100" cap="sq">
            <a:solidFill>
              <a:schemeClr val="tx1"/>
            </a:solidFill>
            <a:miter lim="800000"/>
          </a:ln>
        </p:spPr>
        <p:txBody>
          <a:bodyPr vert="horz" lIns="274320" tIns="182880" rIns="274320" bIns="182880" rtlCol="0" anchor="ctr" anchorCtr="1">
            <a:noAutofit/>
          </a:bodyPr>
          <a:lstStyle/>
          <a:p>
            <a:r>
              <a:rPr lang="en-US" sz="1800" dirty="0">
                <a:solidFill>
                  <a:schemeClr val="tx1"/>
                </a:solidFill>
              </a:rPr>
              <a:t>What information is being shared in this story?</a:t>
            </a:r>
          </a:p>
        </p:txBody>
      </p:sp>
    </p:spTree>
    <p:extLst>
      <p:ext uri="{BB962C8B-B14F-4D97-AF65-F5344CB8AC3E}">
        <p14:creationId xmlns:p14="http://schemas.microsoft.com/office/powerpoint/2010/main" val="2495508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Google Shape;142;p19" descr="Same painting of felid skull from the beginning of presentation&#10;" title="Skull painting">
            <a:extLst>
              <a:ext uri="{FF2B5EF4-FFF2-40B4-BE49-F238E27FC236}">
                <a16:creationId xmlns:a16="http://schemas.microsoft.com/office/drawing/2014/main" id="{700B6CD3-0EB6-48C2-AC3C-7424058C0DDE}"/>
              </a:ext>
            </a:extLst>
          </p:cNvPr>
          <p:cNvPicPr preferRelativeResize="0"/>
          <p:nvPr/>
        </p:nvPicPr>
        <p:blipFill rotWithShape="1">
          <a:blip r:embed="rId3"/>
          <a:srcRect t="22598" b="23250"/>
          <a:stretch/>
        </p:blipFill>
        <p:spPr>
          <a:xfrm>
            <a:off x="20" y="10"/>
            <a:ext cx="12191980" cy="4571990"/>
          </a:xfrm>
          <a:prstGeom prst="rect">
            <a:avLst/>
          </a:prstGeom>
          <a:noFill/>
        </p:spPr>
      </p:pic>
      <p:sp>
        <p:nvSpPr>
          <p:cNvPr id="2" name="Title 1">
            <a:extLst>
              <a:ext uri="{FF2B5EF4-FFF2-40B4-BE49-F238E27FC236}">
                <a16:creationId xmlns:a16="http://schemas.microsoft.com/office/drawing/2014/main" id="{7394FCC0-8E68-46C8-ABDF-A9C213D05163}"/>
              </a:ext>
            </a:extLst>
          </p:cNvPr>
          <p:cNvSpPr>
            <a:spLocks noGrp="1"/>
          </p:cNvSpPr>
          <p:nvPr>
            <p:ph type="ctrTitle"/>
          </p:nvPr>
        </p:nvSpPr>
        <p:spPr>
          <a:xfrm>
            <a:off x="1600200" y="3753529"/>
            <a:ext cx="8991600" cy="1645759"/>
          </a:xfrm>
        </p:spPr>
        <p:txBody>
          <a:bodyPr>
            <a:normAutofit/>
          </a:bodyPr>
          <a:lstStyle/>
          <a:p>
            <a:r>
              <a:rPr lang="en-US" dirty="0"/>
              <a:t>Game of Bones</a:t>
            </a:r>
          </a:p>
        </p:txBody>
      </p:sp>
      <p:sp>
        <p:nvSpPr>
          <p:cNvPr id="3" name="Subtitle 2">
            <a:extLst>
              <a:ext uri="{FF2B5EF4-FFF2-40B4-BE49-F238E27FC236}">
                <a16:creationId xmlns:a16="http://schemas.microsoft.com/office/drawing/2014/main" id="{F80EEE0C-770F-43F5-9916-98F3D10375B3}"/>
              </a:ext>
            </a:extLst>
          </p:cNvPr>
          <p:cNvSpPr>
            <a:spLocks noGrp="1"/>
          </p:cNvSpPr>
          <p:nvPr>
            <p:ph type="subTitle" idx="1"/>
          </p:nvPr>
        </p:nvSpPr>
        <p:spPr>
          <a:xfrm>
            <a:off x="2695194" y="5704731"/>
            <a:ext cx="6801612" cy="513189"/>
          </a:xfrm>
        </p:spPr>
        <p:txBody>
          <a:bodyPr>
            <a:normAutofit/>
          </a:bodyPr>
          <a:lstStyle/>
          <a:p>
            <a:r>
              <a:rPr lang="en-US" dirty="0"/>
              <a:t>Identifying and learning about relationships</a:t>
            </a:r>
          </a:p>
          <a:p>
            <a:endParaRPr lang="en-US" dirty="0"/>
          </a:p>
        </p:txBody>
      </p:sp>
      <p:pic>
        <p:nvPicPr>
          <p:cNvPr id="6" name="Picture 5" descr="NPS Logo / National Park Service Logo, an arrowhead with mountains, sequoia tree, buffalo, and lake">
            <a:extLst>
              <a:ext uri="{FF2B5EF4-FFF2-40B4-BE49-F238E27FC236}">
                <a16:creationId xmlns:a16="http://schemas.microsoft.com/office/drawing/2014/main" id="{FFCFE077-B7EB-4D45-9283-B13077779B2E}"/>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11200"/>
                    </a14:imgEffect>
                    <a14:imgEffect>
                      <a14:saturation sat="0"/>
                    </a14:imgEffect>
                    <a14:imgEffect>
                      <a14:brightnessContrast bright="-20000" contrast="40000"/>
                    </a14:imgEffect>
                  </a14:imgLayer>
                </a14:imgProps>
              </a:ext>
            </a:extLst>
          </a:blip>
          <a:stretch>
            <a:fillRect/>
          </a:stretch>
        </p:blipFill>
        <p:spPr>
          <a:xfrm>
            <a:off x="435475" y="5838737"/>
            <a:ext cx="558800" cy="714375"/>
          </a:xfrm>
          <a:prstGeom prst="rect">
            <a:avLst/>
          </a:prstGeom>
        </p:spPr>
      </p:pic>
      <p:pic>
        <p:nvPicPr>
          <p:cNvPr id="8" name="Picture 7" descr="SPIN logo / Seeking paths in nature logo, black spiral with words &quot;Seeking Paths in Nature&quot; on outside curve">
            <a:extLst>
              <a:ext uri="{FF2B5EF4-FFF2-40B4-BE49-F238E27FC236}">
                <a16:creationId xmlns:a16="http://schemas.microsoft.com/office/drawing/2014/main" id="{F584B1D6-FF37-493F-938D-97EA6DAF35F4}"/>
              </a:ext>
            </a:extLst>
          </p:cNvPr>
          <p:cNvPicPr>
            <a:picLocks noChangeAspect="1"/>
          </p:cNvPicPr>
          <p:nvPr/>
        </p:nvPicPr>
        <p:blipFill>
          <a:blip r:embed="rId6"/>
          <a:stretch>
            <a:fillRect/>
          </a:stretch>
        </p:blipFill>
        <p:spPr>
          <a:xfrm>
            <a:off x="1169677" y="5868140"/>
            <a:ext cx="666980" cy="714375"/>
          </a:xfrm>
          <a:prstGeom prst="rect">
            <a:avLst/>
          </a:prstGeom>
        </p:spPr>
      </p:pic>
    </p:spTree>
    <p:extLst>
      <p:ext uri="{BB962C8B-B14F-4D97-AF65-F5344CB8AC3E}">
        <p14:creationId xmlns:p14="http://schemas.microsoft.com/office/powerpoint/2010/main" val="4263352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148"/>
        <p:cNvGrpSpPr/>
        <p:nvPr/>
      </p:nvGrpSpPr>
      <p:grpSpPr>
        <a:xfrm>
          <a:off x="0" y="0"/>
          <a:ext cx="0" cy="0"/>
          <a:chOff x="0" y="0"/>
          <a:chExt cx="0" cy="0"/>
        </a:xfrm>
      </p:grpSpPr>
      <p:sp useBgFill="1">
        <p:nvSpPr>
          <p:cNvPr id="92" name="Rectangle 9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150" name="Google Shape;150;p20"/>
          <p:cNvSpPr txBox="1">
            <a:spLocks noGrp="1"/>
          </p:cNvSpPr>
          <p:nvPr>
            <p:ph type="title"/>
          </p:nvPr>
        </p:nvSpPr>
        <p:spPr>
          <a:xfrm>
            <a:off x="643467" y="643467"/>
            <a:ext cx="3363974" cy="1728044"/>
          </a:xfrm>
          <a:prstGeom prst="rect">
            <a:avLst/>
          </a:prstGeom>
          <a:noFill/>
          <a:ln>
            <a:solidFill>
              <a:schemeClr val="bg1"/>
            </a:solidFill>
          </a:ln>
        </p:spPr>
        <p:txBody>
          <a:bodyPr spcFirstLastPara="1" wrap="square" lIns="91425" tIns="45700" rIns="91425" bIns="45700" anchorCtr="0">
            <a:normAutofit/>
          </a:bodyPr>
          <a:lstStyle/>
          <a:p>
            <a:pPr marL="0" lvl="0" indent="0" rtl="0">
              <a:spcBef>
                <a:spcPts val="0"/>
              </a:spcBef>
              <a:spcAft>
                <a:spcPts val="0"/>
              </a:spcAft>
              <a:buClr>
                <a:schemeClr val="lt1"/>
              </a:buClr>
              <a:buSzPts val="5400"/>
              <a:buFont typeface="Corbel"/>
              <a:buNone/>
            </a:pPr>
            <a:r>
              <a:rPr lang="en-US" dirty="0">
                <a:solidFill>
                  <a:schemeClr val="bg1"/>
                </a:solidFill>
              </a:rPr>
              <a:t>Skull CSI</a:t>
            </a:r>
          </a:p>
        </p:txBody>
      </p:sp>
      <p:sp>
        <p:nvSpPr>
          <p:cNvPr id="151" name="Google Shape;151;p20"/>
          <p:cNvSpPr txBox="1">
            <a:spLocks noGrp="1"/>
          </p:cNvSpPr>
          <p:nvPr>
            <p:ph idx="1"/>
          </p:nvPr>
        </p:nvSpPr>
        <p:spPr>
          <a:xfrm>
            <a:off x="643468" y="2638044"/>
            <a:ext cx="3363974" cy="3415622"/>
          </a:xfrm>
          <a:prstGeom prst="rect">
            <a:avLst/>
          </a:prstGeom>
        </p:spPr>
        <p:txBody>
          <a:bodyPr spcFirstLastPara="1" lIns="91425" tIns="45700" rIns="91425" bIns="45700" anchorCtr="0">
            <a:normAutofit/>
          </a:bodyPr>
          <a:lstStyle/>
          <a:p>
            <a:pPr marL="685800" lvl="1" indent="-25400" rtl="0">
              <a:spcBef>
                <a:spcPts val="0"/>
              </a:spcBef>
              <a:spcAft>
                <a:spcPts val="600"/>
              </a:spcAft>
              <a:buClr>
                <a:srgbClr val="EDEDED"/>
              </a:buClr>
              <a:buSzPts val="3200"/>
              <a:buNone/>
            </a:pPr>
            <a:r>
              <a:rPr lang="en-US" dirty="0">
                <a:solidFill>
                  <a:schemeClr val="bg1"/>
                </a:solidFill>
              </a:rPr>
              <a:t>EYES</a:t>
            </a:r>
          </a:p>
          <a:p>
            <a:pPr marL="685800" lvl="1" indent="-25400" rtl="0">
              <a:spcBef>
                <a:spcPts val="0"/>
              </a:spcBef>
              <a:spcAft>
                <a:spcPts val="600"/>
              </a:spcAft>
              <a:buClr>
                <a:srgbClr val="EDEDED"/>
              </a:buClr>
              <a:buSzPts val="3200"/>
              <a:buNone/>
            </a:pPr>
            <a:r>
              <a:rPr lang="en-US" dirty="0">
                <a:solidFill>
                  <a:schemeClr val="bg1"/>
                </a:solidFill>
              </a:rPr>
              <a:t>TEETH</a:t>
            </a:r>
          </a:p>
          <a:p>
            <a:pPr marL="685800" lvl="1" indent="-25400" rtl="0">
              <a:spcBef>
                <a:spcPts val="0"/>
              </a:spcBef>
              <a:spcAft>
                <a:spcPts val="600"/>
              </a:spcAft>
              <a:buClr>
                <a:srgbClr val="EDEDED"/>
              </a:buClr>
              <a:buSzPts val="3200"/>
              <a:buNone/>
            </a:pPr>
            <a:r>
              <a:rPr lang="en-US" dirty="0">
                <a:solidFill>
                  <a:schemeClr val="bg1"/>
                </a:solidFill>
              </a:rPr>
              <a:t>JAW</a:t>
            </a:r>
          </a:p>
          <a:p>
            <a:pPr marL="685800" lvl="1" indent="-25400" rtl="0">
              <a:spcBef>
                <a:spcPts val="0"/>
              </a:spcBef>
              <a:spcAft>
                <a:spcPts val="600"/>
              </a:spcAft>
              <a:buClr>
                <a:srgbClr val="EDEDED"/>
              </a:buClr>
              <a:buSzPts val="3200"/>
              <a:buNone/>
            </a:pPr>
            <a:r>
              <a:rPr lang="en-US" dirty="0">
                <a:solidFill>
                  <a:schemeClr val="bg1"/>
                </a:solidFill>
              </a:rPr>
              <a:t>NASAL CAVITIES</a:t>
            </a:r>
          </a:p>
          <a:p>
            <a:pPr marL="685800" lvl="1" indent="-25400" rtl="0">
              <a:spcBef>
                <a:spcPts val="0"/>
              </a:spcBef>
              <a:spcAft>
                <a:spcPts val="600"/>
              </a:spcAft>
              <a:buClr>
                <a:srgbClr val="EDEDED"/>
              </a:buClr>
              <a:buSzPts val="3200"/>
              <a:buNone/>
            </a:pPr>
            <a:r>
              <a:rPr lang="en-US" dirty="0">
                <a:solidFill>
                  <a:schemeClr val="bg1"/>
                </a:solidFill>
              </a:rPr>
              <a:t>SAGITTAL CREST</a:t>
            </a:r>
          </a:p>
          <a:p>
            <a:pPr marL="685800" lvl="1" indent="-25400" rtl="0">
              <a:spcBef>
                <a:spcPts val="0"/>
              </a:spcBef>
              <a:spcAft>
                <a:spcPts val="600"/>
              </a:spcAft>
              <a:buClr>
                <a:srgbClr val="EDEDED"/>
              </a:buClr>
              <a:buSzPts val="3200"/>
              <a:buNone/>
            </a:pPr>
            <a:r>
              <a:rPr lang="en-US" dirty="0">
                <a:solidFill>
                  <a:schemeClr val="bg1"/>
                </a:solidFill>
              </a:rPr>
              <a:t>AUDITORY BULLA</a:t>
            </a:r>
          </a:p>
        </p:txBody>
      </p:sp>
      <p:pic>
        <p:nvPicPr>
          <p:cNvPr id="149" name="Google Shape;149;p20" descr="Black and white line sketch of felid skull with jaws open to clearly show teeth and eye sockets shaded in" title="Skull Illustration"/>
          <p:cNvPicPr preferRelativeResize="0"/>
          <p:nvPr/>
        </p:nvPicPr>
        <p:blipFill rotWithShape="1">
          <a:blip r:embed="rId3"/>
          <a:stretch/>
        </p:blipFill>
        <p:spPr>
          <a:xfrm>
            <a:off x="5297763" y="1395201"/>
            <a:ext cx="6250769" cy="3906730"/>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9F26AF7-9AC1-49A4-8F89-2C63E1C0A0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91851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C00335-1F9C-4EB1-B6AE-F19F1D91882B}"/>
              </a:ext>
            </a:extLst>
          </p:cNvPr>
          <p:cNvSpPr>
            <a:spLocks noGrp="1"/>
          </p:cNvSpPr>
          <p:nvPr>
            <p:ph type="title"/>
          </p:nvPr>
        </p:nvSpPr>
        <p:spPr>
          <a:xfrm>
            <a:off x="1600200" y="4269282"/>
            <a:ext cx="8991600" cy="1264762"/>
          </a:xfrm>
          <a:prstGeom prst="ellipse">
            <a:avLst/>
          </a:prstGeom>
        </p:spPr>
        <p:txBody>
          <a:bodyPr vert="horz" lIns="274320" tIns="182880" rIns="274320" bIns="182880" rtlCol="0" anchor="ctr" anchorCtr="1">
            <a:normAutofit fontScale="90000"/>
          </a:bodyPr>
          <a:lstStyle/>
          <a:p>
            <a:pPr marL="228600" lvl="0" indent="-254000">
              <a:spcAft>
                <a:spcPts val="600"/>
              </a:spcAft>
            </a:pPr>
            <a:r>
              <a:rPr lang="en-US" sz="2000" dirty="0"/>
              <a:t>Eye Socket (Orbit)  Placement</a:t>
            </a:r>
            <a:br>
              <a:rPr lang="en-US" sz="2000" dirty="0"/>
            </a:br>
            <a:endParaRPr lang="en-US" sz="2000" dirty="0"/>
          </a:p>
        </p:txBody>
      </p:sp>
      <p:pic>
        <p:nvPicPr>
          <p:cNvPr id="4" name="Picture 3" descr="Photo of small mammal skull with arrows pointing to eyes to highlight side facing eyes, called monocular vision" title="Skull Frontal View">
            <a:extLst>
              <a:ext uri="{FF2B5EF4-FFF2-40B4-BE49-F238E27FC236}">
                <a16:creationId xmlns:a16="http://schemas.microsoft.com/office/drawing/2014/main" id="{1F93CF15-F0AA-455B-92AC-39DAE989FA24}"/>
              </a:ext>
            </a:extLst>
          </p:cNvPr>
          <p:cNvPicPr>
            <a:picLocks noChangeAspect="1"/>
          </p:cNvPicPr>
          <p:nvPr/>
        </p:nvPicPr>
        <p:blipFill rotWithShape="1">
          <a:blip r:embed="rId3"/>
          <a:srcRect l="14640" t="25583" r="19840" b="10587"/>
          <a:stretch/>
        </p:blipFill>
        <p:spPr>
          <a:xfrm>
            <a:off x="1880420" y="942576"/>
            <a:ext cx="2908184" cy="2796331"/>
          </a:xfrm>
          <a:prstGeom prst="rect">
            <a:avLst/>
          </a:prstGeom>
        </p:spPr>
      </p:pic>
      <p:sp>
        <p:nvSpPr>
          <p:cNvPr id="3" name="TextBox 2">
            <a:extLst>
              <a:ext uri="{FF2B5EF4-FFF2-40B4-BE49-F238E27FC236}">
                <a16:creationId xmlns:a16="http://schemas.microsoft.com/office/drawing/2014/main" id="{C0DBABAE-F6FE-4477-87DC-CBA2F28FDD96}"/>
              </a:ext>
            </a:extLst>
          </p:cNvPr>
          <p:cNvSpPr txBox="1"/>
          <p:nvPr/>
        </p:nvSpPr>
        <p:spPr>
          <a:xfrm>
            <a:off x="2258880" y="570446"/>
            <a:ext cx="2363147" cy="369332"/>
          </a:xfrm>
          <a:prstGeom prst="rect">
            <a:avLst/>
          </a:prstGeom>
          <a:noFill/>
        </p:spPr>
        <p:txBody>
          <a:bodyPr wrap="none" rtlCol="0">
            <a:spAutoFit/>
          </a:bodyPr>
          <a:lstStyle/>
          <a:p>
            <a:r>
              <a:rPr lang="en-US" dirty="0"/>
              <a:t>Monocular - Side facing</a:t>
            </a:r>
          </a:p>
        </p:txBody>
      </p:sp>
      <p:pic>
        <p:nvPicPr>
          <p:cNvPr id="7" name="Picture 6" descr="Photo of bird skull with arrows pointing to eye sockets on front of skull to highlight front facing eyes, binocular vision" title="Bird Skull">
            <a:extLst>
              <a:ext uri="{FF2B5EF4-FFF2-40B4-BE49-F238E27FC236}">
                <a16:creationId xmlns:a16="http://schemas.microsoft.com/office/drawing/2014/main" id="{DB7BD38B-60AC-4081-A39F-4AD3D0F8DD7F}"/>
              </a:ext>
            </a:extLst>
          </p:cNvPr>
          <p:cNvPicPr>
            <a:picLocks noChangeAspect="1"/>
          </p:cNvPicPr>
          <p:nvPr/>
        </p:nvPicPr>
        <p:blipFill rotWithShape="1">
          <a:blip r:embed="rId4"/>
          <a:srcRect t="23821"/>
          <a:stretch/>
        </p:blipFill>
        <p:spPr>
          <a:xfrm>
            <a:off x="5996214" y="718937"/>
            <a:ext cx="5524808" cy="3480631"/>
          </a:xfrm>
          <a:prstGeom prst="rect">
            <a:avLst/>
          </a:prstGeom>
        </p:spPr>
      </p:pic>
      <p:sp>
        <p:nvSpPr>
          <p:cNvPr id="11" name="TextBox 10">
            <a:extLst>
              <a:ext uri="{FF2B5EF4-FFF2-40B4-BE49-F238E27FC236}">
                <a16:creationId xmlns:a16="http://schemas.microsoft.com/office/drawing/2014/main" id="{45E2B587-EE66-4B4F-9A1B-F110843C1991}"/>
              </a:ext>
            </a:extLst>
          </p:cNvPr>
          <p:cNvSpPr txBox="1"/>
          <p:nvPr/>
        </p:nvSpPr>
        <p:spPr>
          <a:xfrm>
            <a:off x="7623275" y="582398"/>
            <a:ext cx="2366995" cy="369332"/>
          </a:xfrm>
          <a:prstGeom prst="rect">
            <a:avLst/>
          </a:prstGeom>
          <a:noFill/>
        </p:spPr>
        <p:txBody>
          <a:bodyPr wrap="none" rtlCol="0">
            <a:spAutoFit/>
          </a:bodyPr>
          <a:lstStyle/>
          <a:p>
            <a:r>
              <a:rPr lang="en-US" dirty="0"/>
              <a:t>Binocular - Front facing</a:t>
            </a:r>
          </a:p>
        </p:txBody>
      </p:sp>
      <p:cxnSp>
        <p:nvCxnSpPr>
          <p:cNvPr id="10" name="Straight Arrow Connector 9">
            <a:extLst>
              <a:ext uri="{FF2B5EF4-FFF2-40B4-BE49-F238E27FC236}">
                <a16:creationId xmlns:a16="http://schemas.microsoft.com/office/drawing/2014/main" id="{08097BF9-0F9F-4FA3-B388-786AAB09FB98}"/>
              </a:ext>
              <a:ext uri="{C183D7F6-B498-43B3-948B-1728B52AA6E4}">
                <adec:decorative xmlns:adec="http://schemas.microsoft.com/office/drawing/2017/decorative" val="1"/>
              </a:ext>
            </a:extLst>
          </p:cNvPr>
          <p:cNvCxnSpPr>
            <a:cxnSpLocks/>
          </p:cNvCxnSpPr>
          <p:nvPr/>
        </p:nvCxnSpPr>
        <p:spPr>
          <a:xfrm>
            <a:off x="1600200" y="1771650"/>
            <a:ext cx="685800"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B4088FDE-4A8D-4B0D-9BA4-F3C60F8EF3A3}"/>
              </a:ext>
              <a:ext uri="{C183D7F6-B498-43B3-948B-1728B52AA6E4}">
                <adec:decorative xmlns:adec="http://schemas.microsoft.com/office/drawing/2017/decorative" val="1"/>
              </a:ext>
            </a:extLst>
          </p:cNvPr>
          <p:cNvCxnSpPr>
            <a:cxnSpLocks/>
          </p:cNvCxnSpPr>
          <p:nvPr/>
        </p:nvCxnSpPr>
        <p:spPr>
          <a:xfrm flipH="1">
            <a:off x="4657725" y="1781175"/>
            <a:ext cx="667512" cy="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17FF5C17-433E-4C76-BA6C-077B7D14F6A6}"/>
              </a:ext>
              <a:ext uri="{C183D7F6-B498-43B3-948B-1728B52AA6E4}">
                <adec:decorative xmlns:adec="http://schemas.microsoft.com/office/drawing/2017/decorative" val="1"/>
              </a:ext>
            </a:extLst>
          </p:cNvPr>
          <p:cNvCxnSpPr>
            <a:cxnSpLocks/>
          </p:cNvCxnSpPr>
          <p:nvPr/>
        </p:nvCxnSpPr>
        <p:spPr>
          <a:xfrm flipH="1">
            <a:off x="9591675" y="1052493"/>
            <a:ext cx="314325" cy="54292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1DEFD2B4-C125-4AE0-AF95-0628D9A1DC8E}"/>
              </a:ext>
              <a:ext uri="{C183D7F6-B498-43B3-948B-1728B52AA6E4}">
                <adec:decorative xmlns:adec="http://schemas.microsoft.com/office/drawing/2017/decorative" val="1"/>
              </a:ext>
            </a:extLst>
          </p:cNvPr>
          <p:cNvCxnSpPr>
            <a:cxnSpLocks/>
          </p:cNvCxnSpPr>
          <p:nvPr/>
        </p:nvCxnSpPr>
        <p:spPr>
          <a:xfrm>
            <a:off x="7515225" y="1056878"/>
            <a:ext cx="305562" cy="505202"/>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96094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9F26AF7-9AC1-49A4-8F89-2C63E1C0A0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91851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C00335-1F9C-4EB1-B6AE-F19F1D91882B}"/>
              </a:ext>
            </a:extLst>
          </p:cNvPr>
          <p:cNvSpPr>
            <a:spLocks noGrp="1"/>
          </p:cNvSpPr>
          <p:nvPr>
            <p:ph type="title"/>
          </p:nvPr>
        </p:nvSpPr>
        <p:spPr>
          <a:xfrm>
            <a:off x="1600200" y="4269282"/>
            <a:ext cx="8991600" cy="1264762"/>
          </a:xfrm>
          <a:prstGeom prst="ellipse">
            <a:avLst/>
          </a:prstGeom>
        </p:spPr>
        <p:txBody>
          <a:bodyPr vert="horz" lIns="274320" tIns="182880" rIns="274320" bIns="182880" rtlCol="0" anchor="ctr" anchorCtr="1">
            <a:normAutofit fontScale="90000"/>
          </a:bodyPr>
          <a:lstStyle/>
          <a:p>
            <a:pPr marL="228600" lvl="0" indent="-254000">
              <a:spcAft>
                <a:spcPts val="600"/>
              </a:spcAft>
            </a:pPr>
            <a:r>
              <a:rPr lang="en-US" sz="2000" dirty="0"/>
              <a:t>Range of vision Activity</a:t>
            </a:r>
            <a:br>
              <a:rPr lang="en-US" sz="2000" dirty="0"/>
            </a:br>
            <a:endParaRPr lang="en-US" sz="2000" dirty="0"/>
          </a:p>
        </p:txBody>
      </p:sp>
      <p:pic>
        <p:nvPicPr>
          <p:cNvPr id="4" name="Picture 3" descr="Overhead view of skull with side facing eyes overlaid with graphic of crossing lines that show wide field of vision minus a small area directly in front of head" title="Monocular vision">
            <a:extLst>
              <a:ext uri="{FF2B5EF4-FFF2-40B4-BE49-F238E27FC236}">
                <a16:creationId xmlns:a16="http://schemas.microsoft.com/office/drawing/2014/main" id="{1F93CF15-F0AA-455B-92AC-39DAE989FA24}"/>
              </a:ext>
            </a:extLst>
          </p:cNvPr>
          <p:cNvPicPr>
            <a:picLocks noChangeAspect="1"/>
          </p:cNvPicPr>
          <p:nvPr/>
        </p:nvPicPr>
        <p:blipFill>
          <a:blip r:embed="rId3"/>
          <a:srcRect t="6920" b="6920"/>
          <a:stretch/>
        </p:blipFill>
        <p:spPr>
          <a:xfrm rot="10800000">
            <a:off x="2649166" y="1482512"/>
            <a:ext cx="2347675" cy="2257380"/>
          </a:xfrm>
          <a:prstGeom prst="rect">
            <a:avLst/>
          </a:prstGeom>
        </p:spPr>
      </p:pic>
      <p:sp>
        <p:nvSpPr>
          <p:cNvPr id="25" name="TextBox 24">
            <a:extLst>
              <a:ext uri="{FF2B5EF4-FFF2-40B4-BE49-F238E27FC236}">
                <a16:creationId xmlns:a16="http://schemas.microsoft.com/office/drawing/2014/main" id="{D027CD0C-8CD3-4122-9992-A9B1AB87BBE0}"/>
              </a:ext>
            </a:extLst>
          </p:cNvPr>
          <p:cNvSpPr txBox="1"/>
          <p:nvPr/>
        </p:nvSpPr>
        <p:spPr>
          <a:xfrm>
            <a:off x="2791326" y="427344"/>
            <a:ext cx="2061136" cy="369332"/>
          </a:xfrm>
          <a:prstGeom prst="rect">
            <a:avLst/>
          </a:prstGeom>
          <a:noFill/>
        </p:spPr>
        <p:txBody>
          <a:bodyPr wrap="square" rtlCol="0">
            <a:spAutoFit/>
          </a:bodyPr>
          <a:lstStyle/>
          <a:p>
            <a:r>
              <a:rPr lang="en-US" dirty="0"/>
              <a:t>Seen by both eyes</a:t>
            </a:r>
          </a:p>
        </p:txBody>
      </p:sp>
      <p:sp>
        <p:nvSpPr>
          <p:cNvPr id="27" name="TextBox 26">
            <a:extLst>
              <a:ext uri="{FF2B5EF4-FFF2-40B4-BE49-F238E27FC236}">
                <a16:creationId xmlns:a16="http://schemas.microsoft.com/office/drawing/2014/main" id="{5A00F679-3D72-4E89-AE93-7AF5F3D9C6F4}"/>
              </a:ext>
            </a:extLst>
          </p:cNvPr>
          <p:cNvSpPr txBox="1"/>
          <p:nvPr/>
        </p:nvSpPr>
        <p:spPr>
          <a:xfrm>
            <a:off x="2390642" y="1744021"/>
            <a:ext cx="885520" cy="923330"/>
          </a:xfrm>
          <a:prstGeom prst="rect">
            <a:avLst/>
          </a:prstGeom>
          <a:noFill/>
        </p:spPr>
        <p:txBody>
          <a:bodyPr wrap="square" rtlCol="0">
            <a:spAutoFit/>
          </a:bodyPr>
          <a:lstStyle/>
          <a:p>
            <a:r>
              <a:rPr lang="en-US" dirty="0"/>
              <a:t>Seen by left eye</a:t>
            </a:r>
          </a:p>
        </p:txBody>
      </p:sp>
      <p:sp>
        <p:nvSpPr>
          <p:cNvPr id="28" name="TextBox 27">
            <a:extLst>
              <a:ext uri="{FF2B5EF4-FFF2-40B4-BE49-F238E27FC236}">
                <a16:creationId xmlns:a16="http://schemas.microsoft.com/office/drawing/2014/main" id="{3F884739-4206-4B29-8791-B954067B941B}"/>
              </a:ext>
            </a:extLst>
          </p:cNvPr>
          <p:cNvSpPr txBox="1"/>
          <p:nvPr/>
        </p:nvSpPr>
        <p:spPr>
          <a:xfrm>
            <a:off x="4427620" y="1722552"/>
            <a:ext cx="962525" cy="923330"/>
          </a:xfrm>
          <a:prstGeom prst="rect">
            <a:avLst/>
          </a:prstGeom>
          <a:noFill/>
        </p:spPr>
        <p:txBody>
          <a:bodyPr wrap="square" rtlCol="0">
            <a:spAutoFit/>
          </a:bodyPr>
          <a:lstStyle/>
          <a:p>
            <a:r>
              <a:rPr lang="en-US" dirty="0"/>
              <a:t>Seen by right eye</a:t>
            </a:r>
          </a:p>
        </p:txBody>
      </p:sp>
      <p:cxnSp>
        <p:nvCxnSpPr>
          <p:cNvPr id="15" name="Straight Arrow Connector 14">
            <a:extLst>
              <a:ext uri="{FF2B5EF4-FFF2-40B4-BE49-F238E27FC236}">
                <a16:creationId xmlns:a16="http://schemas.microsoft.com/office/drawing/2014/main" id="{B4088FDE-4A8D-4B0D-9BA4-F3C60F8EF3A3}"/>
              </a:ext>
              <a:ext uri="{C183D7F6-B498-43B3-948B-1728B52AA6E4}">
                <adec:decorative xmlns:adec="http://schemas.microsoft.com/office/drawing/2017/decorative" val="1"/>
              </a:ext>
            </a:extLst>
          </p:cNvPr>
          <p:cNvCxnSpPr>
            <a:cxnSpLocks/>
          </p:cNvCxnSpPr>
          <p:nvPr/>
        </p:nvCxnSpPr>
        <p:spPr>
          <a:xfrm flipH="1">
            <a:off x="3668560" y="824433"/>
            <a:ext cx="442760" cy="35709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C0DBABAE-F6FE-4477-87DC-CBA2F28FDD96}"/>
              </a:ext>
            </a:extLst>
          </p:cNvPr>
          <p:cNvSpPr txBox="1"/>
          <p:nvPr/>
        </p:nvSpPr>
        <p:spPr>
          <a:xfrm>
            <a:off x="6123054" y="1310791"/>
            <a:ext cx="4994493" cy="2123658"/>
          </a:xfrm>
          <a:prstGeom prst="rect">
            <a:avLst/>
          </a:prstGeom>
          <a:noFill/>
        </p:spPr>
        <p:txBody>
          <a:bodyPr wrap="square" rtlCol="0">
            <a:spAutoFit/>
          </a:bodyPr>
          <a:lstStyle/>
          <a:p>
            <a:r>
              <a:rPr lang="en-US" sz="2400" b="1" dirty="0"/>
              <a:t>Prey Species</a:t>
            </a:r>
          </a:p>
          <a:p>
            <a:r>
              <a:rPr lang="en-US" i="1" dirty="0"/>
              <a:t>Monocular</a:t>
            </a:r>
            <a:r>
              <a:rPr lang="en-US" dirty="0"/>
              <a:t> - Side facing:</a:t>
            </a:r>
          </a:p>
          <a:p>
            <a:endParaRPr lang="en-US" dirty="0"/>
          </a:p>
          <a:p>
            <a:r>
              <a:rPr lang="en-US" sz="1800" dirty="0">
                <a:solidFill>
                  <a:schemeClr val="tx1"/>
                </a:solidFill>
              </a:rPr>
              <a:t>only one eye is used to see an object; good for seeing objects all around without having to move the head – peripheral vision.</a:t>
            </a:r>
            <a:endParaRPr lang="en-US" sz="1000" dirty="0">
              <a:solidFill>
                <a:schemeClr val="tx1"/>
              </a:solidFill>
            </a:endParaRPr>
          </a:p>
          <a:p>
            <a:endParaRPr lang="en-US" dirty="0"/>
          </a:p>
        </p:txBody>
      </p:sp>
      <p:sp>
        <p:nvSpPr>
          <p:cNvPr id="5" name="Arc 4">
            <a:extLst>
              <a:ext uri="{FF2B5EF4-FFF2-40B4-BE49-F238E27FC236}">
                <a16:creationId xmlns:a16="http://schemas.microsoft.com/office/drawing/2014/main" id="{9244ABE6-2E36-4A66-933A-9199EB381115}"/>
              </a:ext>
              <a:ext uri="{C183D7F6-B498-43B3-948B-1728B52AA6E4}">
                <adec:decorative xmlns:adec="http://schemas.microsoft.com/office/drawing/2017/decorative" val="1"/>
              </a:ext>
            </a:extLst>
          </p:cNvPr>
          <p:cNvSpPr/>
          <p:nvPr/>
        </p:nvSpPr>
        <p:spPr>
          <a:xfrm>
            <a:off x="2099586" y="824433"/>
            <a:ext cx="3446834" cy="3004042"/>
          </a:xfrm>
          <a:prstGeom prst="arc">
            <a:avLst>
              <a:gd name="adj1" fmla="val 6998209"/>
              <a:gd name="adj2" fmla="val 3863121"/>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C71415F-4CB0-40A0-B81D-40DB6280ADB8}"/>
              </a:ext>
              <a:ext uri="{C183D7F6-B498-43B3-948B-1728B52AA6E4}">
                <adec:decorative xmlns:adec="http://schemas.microsoft.com/office/drawing/2017/decorative" val="1"/>
              </a:ext>
            </a:extLst>
          </p:cNvPr>
          <p:cNvCxnSpPr>
            <a:cxnSpLocks/>
          </p:cNvCxnSpPr>
          <p:nvPr/>
        </p:nvCxnSpPr>
        <p:spPr>
          <a:xfrm>
            <a:off x="3465095" y="902177"/>
            <a:ext cx="962526" cy="2822079"/>
          </a:xfrm>
          <a:prstGeom prst="line">
            <a:avLst/>
          </a:prstGeom>
          <a:ln w="57150">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E7DC8CB-3ABE-47B1-8DA5-D316F913E69B}"/>
              </a:ext>
              <a:ext uri="{C183D7F6-B498-43B3-948B-1728B52AA6E4}">
                <adec:decorative xmlns:adec="http://schemas.microsoft.com/office/drawing/2017/decorative" val="1"/>
              </a:ext>
            </a:extLst>
          </p:cNvPr>
          <p:cNvCxnSpPr>
            <a:cxnSpLocks/>
          </p:cNvCxnSpPr>
          <p:nvPr/>
        </p:nvCxnSpPr>
        <p:spPr>
          <a:xfrm flipH="1">
            <a:off x="3225800" y="824433"/>
            <a:ext cx="885520" cy="2915460"/>
          </a:xfrm>
          <a:prstGeom prst="line">
            <a:avLst/>
          </a:prstGeom>
          <a:ln w="5715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9034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9F26AF7-9AC1-49A4-8F89-2C63E1C0A0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91851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C00335-1F9C-4EB1-B6AE-F19F1D91882B}"/>
              </a:ext>
            </a:extLst>
          </p:cNvPr>
          <p:cNvSpPr>
            <a:spLocks noGrp="1"/>
          </p:cNvSpPr>
          <p:nvPr>
            <p:ph type="title"/>
          </p:nvPr>
        </p:nvSpPr>
        <p:spPr>
          <a:xfrm>
            <a:off x="1600200" y="4269282"/>
            <a:ext cx="8991600" cy="1264762"/>
          </a:xfrm>
          <a:prstGeom prst="ellipse">
            <a:avLst/>
          </a:prstGeom>
        </p:spPr>
        <p:txBody>
          <a:bodyPr vert="horz" lIns="274320" tIns="182880" rIns="274320" bIns="182880" rtlCol="0" anchor="ctr" anchorCtr="1">
            <a:normAutofit fontScale="90000"/>
          </a:bodyPr>
          <a:lstStyle/>
          <a:p>
            <a:pPr marL="228600" lvl="0" indent="-254000">
              <a:spcAft>
                <a:spcPts val="600"/>
              </a:spcAft>
            </a:pPr>
            <a:r>
              <a:rPr lang="en-US" sz="2000" dirty="0"/>
              <a:t>Range of vision Activity  </a:t>
            </a:r>
            <a:br>
              <a:rPr lang="en-US" sz="2000" dirty="0"/>
            </a:br>
            <a:endParaRPr lang="en-US" sz="2000" dirty="0"/>
          </a:p>
        </p:txBody>
      </p:sp>
      <p:pic>
        <p:nvPicPr>
          <p:cNvPr id="4" name="Picture 3" descr="Overhead photo of skull with front facing eyes, binocular vision, with dotted lines showing angles of vision with large overlap between both eyes in front" title="Overhead View Skull">
            <a:extLst>
              <a:ext uri="{FF2B5EF4-FFF2-40B4-BE49-F238E27FC236}">
                <a16:creationId xmlns:a16="http://schemas.microsoft.com/office/drawing/2014/main" id="{1F93CF15-F0AA-455B-92AC-39DAE989FA24}"/>
              </a:ext>
            </a:extLst>
          </p:cNvPr>
          <p:cNvPicPr>
            <a:picLocks noChangeAspect="1"/>
          </p:cNvPicPr>
          <p:nvPr/>
        </p:nvPicPr>
        <p:blipFill>
          <a:blip r:embed="rId3"/>
          <a:srcRect l="7724" r="7724"/>
          <a:stretch/>
        </p:blipFill>
        <p:spPr>
          <a:xfrm rot="10800000">
            <a:off x="2649166" y="1482512"/>
            <a:ext cx="2347675" cy="2257380"/>
          </a:xfrm>
          <a:prstGeom prst="rect">
            <a:avLst/>
          </a:prstGeom>
        </p:spPr>
      </p:pic>
      <p:sp>
        <p:nvSpPr>
          <p:cNvPr id="25" name="TextBox 24">
            <a:extLst>
              <a:ext uri="{FF2B5EF4-FFF2-40B4-BE49-F238E27FC236}">
                <a16:creationId xmlns:a16="http://schemas.microsoft.com/office/drawing/2014/main" id="{D027CD0C-8CD3-4122-9992-A9B1AB87BBE0}"/>
              </a:ext>
            </a:extLst>
          </p:cNvPr>
          <p:cNvSpPr txBox="1"/>
          <p:nvPr/>
        </p:nvSpPr>
        <p:spPr>
          <a:xfrm>
            <a:off x="2935705" y="1147138"/>
            <a:ext cx="2061136" cy="369332"/>
          </a:xfrm>
          <a:prstGeom prst="rect">
            <a:avLst/>
          </a:prstGeom>
          <a:noFill/>
        </p:spPr>
        <p:txBody>
          <a:bodyPr wrap="square" rtlCol="0">
            <a:spAutoFit/>
          </a:bodyPr>
          <a:lstStyle/>
          <a:p>
            <a:r>
              <a:rPr lang="en-US" dirty="0"/>
              <a:t>Seen by both eyes</a:t>
            </a:r>
          </a:p>
        </p:txBody>
      </p:sp>
      <p:sp>
        <p:nvSpPr>
          <p:cNvPr id="27" name="TextBox 26">
            <a:extLst>
              <a:ext uri="{FF2B5EF4-FFF2-40B4-BE49-F238E27FC236}">
                <a16:creationId xmlns:a16="http://schemas.microsoft.com/office/drawing/2014/main" id="{5A00F679-3D72-4E89-AE93-7AF5F3D9C6F4}"/>
              </a:ext>
            </a:extLst>
          </p:cNvPr>
          <p:cNvSpPr txBox="1"/>
          <p:nvPr/>
        </p:nvSpPr>
        <p:spPr>
          <a:xfrm>
            <a:off x="2390642" y="1744021"/>
            <a:ext cx="885520" cy="923330"/>
          </a:xfrm>
          <a:prstGeom prst="rect">
            <a:avLst/>
          </a:prstGeom>
          <a:noFill/>
        </p:spPr>
        <p:txBody>
          <a:bodyPr wrap="square" rtlCol="0">
            <a:spAutoFit/>
          </a:bodyPr>
          <a:lstStyle/>
          <a:p>
            <a:r>
              <a:rPr lang="en-US" dirty="0"/>
              <a:t>Seen by left eye</a:t>
            </a:r>
          </a:p>
        </p:txBody>
      </p:sp>
      <p:sp>
        <p:nvSpPr>
          <p:cNvPr id="28" name="TextBox 27">
            <a:extLst>
              <a:ext uri="{FF2B5EF4-FFF2-40B4-BE49-F238E27FC236}">
                <a16:creationId xmlns:a16="http://schemas.microsoft.com/office/drawing/2014/main" id="{3F884739-4206-4B29-8791-B954067B941B}"/>
              </a:ext>
            </a:extLst>
          </p:cNvPr>
          <p:cNvSpPr txBox="1"/>
          <p:nvPr/>
        </p:nvSpPr>
        <p:spPr>
          <a:xfrm>
            <a:off x="4427620" y="1722552"/>
            <a:ext cx="962525" cy="923330"/>
          </a:xfrm>
          <a:prstGeom prst="rect">
            <a:avLst/>
          </a:prstGeom>
          <a:noFill/>
        </p:spPr>
        <p:txBody>
          <a:bodyPr wrap="square" rtlCol="0">
            <a:spAutoFit/>
          </a:bodyPr>
          <a:lstStyle/>
          <a:p>
            <a:r>
              <a:rPr lang="en-US" dirty="0"/>
              <a:t>Seen by right eye</a:t>
            </a:r>
          </a:p>
        </p:txBody>
      </p:sp>
      <p:sp>
        <p:nvSpPr>
          <p:cNvPr id="3" name="TextBox 2">
            <a:extLst>
              <a:ext uri="{FF2B5EF4-FFF2-40B4-BE49-F238E27FC236}">
                <a16:creationId xmlns:a16="http://schemas.microsoft.com/office/drawing/2014/main" id="{C0DBABAE-F6FE-4477-87DC-CBA2F28FDD96}"/>
              </a:ext>
            </a:extLst>
          </p:cNvPr>
          <p:cNvSpPr txBox="1"/>
          <p:nvPr/>
        </p:nvSpPr>
        <p:spPr>
          <a:xfrm>
            <a:off x="6123054" y="1310791"/>
            <a:ext cx="4994493" cy="1846659"/>
          </a:xfrm>
          <a:prstGeom prst="rect">
            <a:avLst/>
          </a:prstGeom>
          <a:noFill/>
        </p:spPr>
        <p:txBody>
          <a:bodyPr wrap="square" rtlCol="0">
            <a:spAutoFit/>
          </a:bodyPr>
          <a:lstStyle/>
          <a:p>
            <a:r>
              <a:rPr lang="en-US" sz="2400" b="1" dirty="0"/>
              <a:t>Predator Species</a:t>
            </a:r>
          </a:p>
          <a:p>
            <a:r>
              <a:rPr lang="en-US" i="1" dirty="0"/>
              <a:t>Binocular</a:t>
            </a:r>
            <a:r>
              <a:rPr lang="en-US" dirty="0"/>
              <a:t> - Front facing:</a:t>
            </a:r>
          </a:p>
          <a:p>
            <a:endParaRPr lang="en-US" sz="1800" dirty="0">
              <a:solidFill>
                <a:schemeClr val="tx1"/>
              </a:solidFill>
            </a:endParaRPr>
          </a:p>
          <a:p>
            <a:r>
              <a:rPr lang="en-US" sz="1800" dirty="0">
                <a:solidFill>
                  <a:schemeClr val="tx1"/>
                </a:solidFill>
              </a:rPr>
              <a:t>both eyes are used to focus on an object;  this is good for judging distance.</a:t>
            </a:r>
          </a:p>
          <a:p>
            <a:endParaRPr lang="en-US" dirty="0"/>
          </a:p>
        </p:txBody>
      </p:sp>
      <p:sp>
        <p:nvSpPr>
          <p:cNvPr id="5" name="Arc 4">
            <a:extLst>
              <a:ext uri="{FF2B5EF4-FFF2-40B4-BE49-F238E27FC236}">
                <a16:creationId xmlns:a16="http://schemas.microsoft.com/office/drawing/2014/main" id="{9244ABE6-2E36-4A66-933A-9199EB381115}"/>
              </a:ext>
              <a:ext uri="{C183D7F6-B498-43B3-948B-1728B52AA6E4}">
                <adec:decorative xmlns:adec="http://schemas.microsoft.com/office/drawing/2017/decorative" val="1"/>
              </a:ext>
            </a:extLst>
          </p:cNvPr>
          <p:cNvSpPr/>
          <p:nvPr/>
        </p:nvSpPr>
        <p:spPr>
          <a:xfrm>
            <a:off x="2099586" y="824433"/>
            <a:ext cx="3446834" cy="3004042"/>
          </a:xfrm>
          <a:prstGeom prst="arc">
            <a:avLst>
              <a:gd name="adj1" fmla="val 9075109"/>
              <a:gd name="adj2" fmla="val 1753746"/>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C71415F-4CB0-40A0-B81D-40DB6280ADB8}"/>
              </a:ext>
              <a:ext uri="{C183D7F6-B498-43B3-948B-1728B52AA6E4}">
                <adec:decorative xmlns:adec="http://schemas.microsoft.com/office/drawing/2017/decorative" val="1"/>
              </a:ext>
            </a:extLst>
          </p:cNvPr>
          <p:cNvCxnSpPr>
            <a:cxnSpLocks/>
          </p:cNvCxnSpPr>
          <p:nvPr/>
        </p:nvCxnSpPr>
        <p:spPr>
          <a:xfrm>
            <a:off x="2456220" y="1482512"/>
            <a:ext cx="2815411" cy="1674938"/>
          </a:xfrm>
          <a:prstGeom prst="line">
            <a:avLst/>
          </a:prstGeom>
          <a:ln w="57150">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E7DC8CB-3ABE-47B1-8DA5-D316F913E69B}"/>
              </a:ext>
              <a:ext uri="{C183D7F6-B498-43B3-948B-1728B52AA6E4}">
                <adec:decorative xmlns:adec="http://schemas.microsoft.com/office/drawing/2017/decorative" val="1"/>
              </a:ext>
            </a:extLst>
          </p:cNvPr>
          <p:cNvCxnSpPr>
            <a:cxnSpLocks/>
            <a:endCxn id="5" idx="0"/>
          </p:cNvCxnSpPr>
          <p:nvPr/>
        </p:nvCxnSpPr>
        <p:spPr>
          <a:xfrm flipH="1">
            <a:off x="2364464" y="1482512"/>
            <a:ext cx="2871238" cy="1644064"/>
          </a:xfrm>
          <a:prstGeom prst="line">
            <a:avLst/>
          </a:prstGeom>
          <a:ln w="5715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794457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9F26AF7-9AC1-49A4-8F89-2C63E1C0A0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91851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C00335-1F9C-4EB1-B6AE-F19F1D91882B}"/>
              </a:ext>
            </a:extLst>
          </p:cNvPr>
          <p:cNvSpPr>
            <a:spLocks noGrp="1"/>
          </p:cNvSpPr>
          <p:nvPr>
            <p:ph type="title"/>
          </p:nvPr>
        </p:nvSpPr>
        <p:spPr>
          <a:xfrm>
            <a:off x="1600200" y="4269282"/>
            <a:ext cx="8991600" cy="1264762"/>
          </a:xfrm>
          <a:prstGeom prst="ellipse">
            <a:avLst/>
          </a:prstGeom>
        </p:spPr>
        <p:txBody>
          <a:bodyPr vert="horz" lIns="274320" tIns="182880" rIns="274320" bIns="182880" rtlCol="0" anchor="ctr" anchorCtr="1">
            <a:normAutofit fontScale="90000"/>
          </a:bodyPr>
          <a:lstStyle/>
          <a:p>
            <a:pPr marL="228600" lvl="0" indent="-254000">
              <a:spcAft>
                <a:spcPts val="600"/>
              </a:spcAft>
            </a:pPr>
            <a:r>
              <a:rPr lang="en-US" sz="2000" dirty="0"/>
              <a:t>Human Peripheral vision test</a:t>
            </a:r>
            <a:br>
              <a:rPr lang="en-US" sz="2000" dirty="0"/>
            </a:br>
            <a:endParaRPr lang="en-US" sz="2000" dirty="0"/>
          </a:p>
        </p:txBody>
      </p:sp>
      <p:pic>
        <p:nvPicPr>
          <p:cNvPr id="4" name="Picture 3" descr="Overhead photo of human skull with front facing eyes, binocular vision, with dotted lines showing angles of vision with large overlap between both eyes in front" title="Overhead Photo Human Skull">
            <a:extLst>
              <a:ext uri="{FF2B5EF4-FFF2-40B4-BE49-F238E27FC236}">
                <a16:creationId xmlns:a16="http://schemas.microsoft.com/office/drawing/2014/main" id="{1F93CF15-F0AA-455B-92AC-39DAE989FA24}"/>
              </a:ext>
            </a:extLst>
          </p:cNvPr>
          <p:cNvPicPr>
            <a:picLocks noChangeAspect="1"/>
          </p:cNvPicPr>
          <p:nvPr/>
        </p:nvPicPr>
        <p:blipFill>
          <a:blip r:embed="rId3"/>
          <a:srcRect t="17909" b="17909"/>
          <a:stretch/>
        </p:blipFill>
        <p:spPr>
          <a:xfrm>
            <a:off x="2649166" y="1482512"/>
            <a:ext cx="2347675" cy="2257380"/>
          </a:xfrm>
          <a:prstGeom prst="rect">
            <a:avLst/>
          </a:prstGeom>
        </p:spPr>
      </p:pic>
      <p:sp>
        <p:nvSpPr>
          <p:cNvPr id="25" name="TextBox 24">
            <a:extLst>
              <a:ext uri="{FF2B5EF4-FFF2-40B4-BE49-F238E27FC236}">
                <a16:creationId xmlns:a16="http://schemas.microsoft.com/office/drawing/2014/main" id="{D027CD0C-8CD3-4122-9992-A9B1AB87BBE0}"/>
              </a:ext>
            </a:extLst>
          </p:cNvPr>
          <p:cNvSpPr txBox="1"/>
          <p:nvPr/>
        </p:nvSpPr>
        <p:spPr>
          <a:xfrm>
            <a:off x="2935705" y="1147138"/>
            <a:ext cx="2061136" cy="369332"/>
          </a:xfrm>
          <a:prstGeom prst="rect">
            <a:avLst/>
          </a:prstGeom>
          <a:noFill/>
        </p:spPr>
        <p:txBody>
          <a:bodyPr wrap="square" rtlCol="0">
            <a:spAutoFit/>
          </a:bodyPr>
          <a:lstStyle/>
          <a:p>
            <a:r>
              <a:rPr lang="en-US" dirty="0"/>
              <a:t>Seen by both eyes</a:t>
            </a:r>
          </a:p>
        </p:txBody>
      </p:sp>
      <p:sp>
        <p:nvSpPr>
          <p:cNvPr id="27" name="TextBox 26">
            <a:extLst>
              <a:ext uri="{FF2B5EF4-FFF2-40B4-BE49-F238E27FC236}">
                <a16:creationId xmlns:a16="http://schemas.microsoft.com/office/drawing/2014/main" id="{5A00F679-3D72-4E89-AE93-7AF5F3D9C6F4}"/>
              </a:ext>
            </a:extLst>
          </p:cNvPr>
          <p:cNvSpPr txBox="1"/>
          <p:nvPr/>
        </p:nvSpPr>
        <p:spPr>
          <a:xfrm>
            <a:off x="2390642" y="1744021"/>
            <a:ext cx="885520" cy="923330"/>
          </a:xfrm>
          <a:prstGeom prst="rect">
            <a:avLst/>
          </a:prstGeom>
          <a:noFill/>
        </p:spPr>
        <p:txBody>
          <a:bodyPr wrap="square" rtlCol="0">
            <a:spAutoFit/>
          </a:bodyPr>
          <a:lstStyle/>
          <a:p>
            <a:r>
              <a:rPr lang="en-US" dirty="0"/>
              <a:t>Seen by left eye</a:t>
            </a:r>
          </a:p>
        </p:txBody>
      </p:sp>
      <p:sp>
        <p:nvSpPr>
          <p:cNvPr id="28" name="TextBox 27">
            <a:extLst>
              <a:ext uri="{FF2B5EF4-FFF2-40B4-BE49-F238E27FC236}">
                <a16:creationId xmlns:a16="http://schemas.microsoft.com/office/drawing/2014/main" id="{3F884739-4206-4B29-8791-B954067B941B}"/>
              </a:ext>
            </a:extLst>
          </p:cNvPr>
          <p:cNvSpPr txBox="1"/>
          <p:nvPr/>
        </p:nvSpPr>
        <p:spPr>
          <a:xfrm>
            <a:off x="4427620" y="1722552"/>
            <a:ext cx="962525" cy="923330"/>
          </a:xfrm>
          <a:prstGeom prst="rect">
            <a:avLst/>
          </a:prstGeom>
          <a:noFill/>
        </p:spPr>
        <p:txBody>
          <a:bodyPr wrap="square" rtlCol="0">
            <a:spAutoFit/>
          </a:bodyPr>
          <a:lstStyle/>
          <a:p>
            <a:r>
              <a:rPr lang="en-US" dirty="0"/>
              <a:t>Seen by right eye</a:t>
            </a:r>
          </a:p>
        </p:txBody>
      </p:sp>
      <p:sp>
        <p:nvSpPr>
          <p:cNvPr id="3" name="TextBox 2">
            <a:extLst>
              <a:ext uri="{FF2B5EF4-FFF2-40B4-BE49-F238E27FC236}">
                <a16:creationId xmlns:a16="http://schemas.microsoft.com/office/drawing/2014/main" id="{C0DBABAE-F6FE-4477-87DC-CBA2F28FDD96}"/>
              </a:ext>
            </a:extLst>
          </p:cNvPr>
          <p:cNvSpPr txBox="1"/>
          <p:nvPr/>
        </p:nvSpPr>
        <p:spPr>
          <a:xfrm>
            <a:off x="6123054" y="1310791"/>
            <a:ext cx="4994493" cy="738664"/>
          </a:xfrm>
          <a:prstGeom prst="rect">
            <a:avLst/>
          </a:prstGeom>
          <a:noFill/>
        </p:spPr>
        <p:txBody>
          <a:bodyPr wrap="square" rtlCol="0">
            <a:spAutoFit/>
          </a:bodyPr>
          <a:lstStyle/>
          <a:p>
            <a:r>
              <a:rPr lang="en-US" sz="2400" b="1" dirty="0"/>
              <a:t>What about you??</a:t>
            </a:r>
          </a:p>
          <a:p>
            <a:endParaRPr lang="en-US" dirty="0"/>
          </a:p>
        </p:txBody>
      </p:sp>
      <p:sp>
        <p:nvSpPr>
          <p:cNvPr id="5" name="Arc 4">
            <a:extLst>
              <a:ext uri="{FF2B5EF4-FFF2-40B4-BE49-F238E27FC236}">
                <a16:creationId xmlns:a16="http://schemas.microsoft.com/office/drawing/2014/main" id="{9244ABE6-2E36-4A66-933A-9199EB381115}"/>
              </a:ext>
              <a:ext uri="{C183D7F6-B498-43B3-948B-1728B52AA6E4}">
                <adec:decorative xmlns:adec="http://schemas.microsoft.com/office/drawing/2017/decorative" val="1"/>
              </a:ext>
            </a:extLst>
          </p:cNvPr>
          <p:cNvSpPr/>
          <p:nvPr/>
        </p:nvSpPr>
        <p:spPr>
          <a:xfrm>
            <a:off x="2099586" y="824433"/>
            <a:ext cx="3446834" cy="3004042"/>
          </a:xfrm>
          <a:prstGeom prst="arc">
            <a:avLst>
              <a:gd name="adj1" fmla="val 9075109"/>
              <a:gd name="adj2" fmla="val 1753746"/>
            </a:avLst>
          </a:prstGeom>
          <a:ln w="762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8" name="Straight Connector 7">
            <a:extLst>
              <a:ext uri="{FF2B5EF4-FFF2-40B4-BE49-F238E27FC236}">
                <a16:creationId xmlns:a16="http://schemas.microsoft.com/office/drawing/2014/main" id="{CC71415F-4CB0-40A0-B81D-40DB6280ADB8}"/>
              </a:ext>
              <a:ext uri="{C183D7F6-B498-43B3-948B-1728B52AA6E4}">
                <adec:decorative xmlns:adec="http://schemas.microsoft.com/office/drawing/2017/decorative" val="1"/>
              </a:ext>
            </a:extLst>
          </p:cNvPr>
          <p:cNvCxnSpPr>
            <a:cxnSpLocks/>
          </p:cNvCxnSpPr>
          <p:nvPr/>
        </p:nvCxnSpPr>
        <p:spPr>
          <a:xfrm>
            <a:off x="2456220" y="1482512"/>
            <a:ext cx="2815411" cy="1674938"/>
          </a:xfrm>
          <a:prstGeom prst="line">
            <a:avLst/>
          </a:prstGeom>
          <a:ln w="57150">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1E7DC8CB-3ABE-47B1-8DA5-D316F913E69B}"/>
              </a:ext>
              <a:ext uri="{C183D7F6-B498-43B3-948B-1728B52AA6E4}">
                <adec:decorative xmlns:adec="http://schemas.microsoft.com/office/drawing/2017/decorative" val="1"/>
              </a:ext>
            </a:extLst>
          </p:cNvPr>
          <p:cNvCxnSpPr>
            <a:cxnSpLocks/>
            <a:endCxn id="5" idx="0"/>
          </p:cNvCxnSpPr>
          <p:nvPr/>
        </p:nvCxnSpPr>
        <p:spPr>
          <a:xfrm flipH="1">
            <a:off x="2364464" y="1482512"/>
            <a:ext cx="2871238" cy="1644064"/>
          </a:xfrm>
          <a:prstGeom prst="line">
            <a:avLst/>
          </a:prstGeom>
          <a:ln w="5715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71140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E9F26AF7-9AC1-49A4-8F89-2C63E1C0A0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491851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0C00335-1F9C-4EB1-B6AE-F19F1D91882B}"/>
              </a:ext>
            </a:extLst>
          </p:cNvPr>
          <p:cNvSpPr>
            <a:spLocks noGrp="1"/>
          </p:cNvSpPr>
          <p:nvPr>
            <p:ph type="title"/>
          </p:nvPr>
        </p:nvSpPr>
        <p:spPr>
          <a:xfrm>
            <a:off x="1600200" y="4269282"/>
            <a:ext cx="8991600" cy="1264762"/>
          </a:xfrm>
          <a:prstGeom prst="ellipse">
            <a:avLst/>
          </a:prstGeom>
        </p:spPr>
        <p:txBody>
          <a:bodyPr vert="horz" lIns="274320" tIns="182880" rIns="274320" bIns="182880" rtlCol="0" anchor="ctr" anchorCtr="1">
            <a:normAutofit/>
          </a:bodyPr>
          <a:lstStyle/>
          <a:p>
            <a:pPr marL="228600" lvl="0" indent="-254000">
              <a:spcAft>
                <a:spcPts val="600"/>
              </a:spcAft>
            </a:pPr>
            <a:r>
              <a:rPr lang="en-US" sz="1800" dirty="0"/>
              <a:t>Eye Socket / Orbit Size</a:t>
            </a:r>
            <a:br>
              <a:rPr lang="en-US" sz="1800" dirty="0"/>
            </a:br>
            <a:endParaRPr lang="en-US" sz="1800" dirty="0"/>
          </a:p>
        </p:txBody>
      </p:sp>
      <p:pic>
        <p:nvPicPr>
          <p:cNvPr id="12" name="Picture 11" descr="Side photo of skull with eye socket filled in orange and arrow above to show relatively long width of eye socket proportional to skull" title="Skull photo">
            <a:extLst>
              <a:ext uri="{FF2B5EF4-FFF2-40B4-BE49-F238E27FC236}">
                <a16:creationId xmlns:a16="http://schemas.microsoft.com/office/drawing/2014/main" id="{15142007-D5EB-4D0A-8FE4-1890A8CA29D1}"/>
              </a:ext>
            </a:extLst>
          </p:cNvPr>
          <p:cNvPicPr>
            <a:picLocks noChangeAspect="1"/>
          </p:cNvPicPr>
          <p:nvPr/>
        </p:nvPicPr>
        <p:blipFill rotWithShape="1">
          <a:blip r:embed="rId3"/>
          <a:srcRect t="25323" r="3836" b="23132"/>
          <a:stretch/>
        </p:blipFill>
        <p:spPr>
          <a:xfrm>
            <a:off x="1556004" y="1044934"/>
            <a:ext cx="4297680" cy="2387155"/>
          </a:xfrm>
          <a:prstGeom prst="rect">
            <a:avLst/>
          </a:prstGeom>
        </p:spPr>
      </p:pic>
      <p:pic>
        <p:nvPicPr>
          <p:cNvPr id="6" name="Picture 5" descr="Side photo of animal skull with eye socket filled in orange and arrow above to show relatively short width of eye socket proportional to skull" title="Side photo skull">
            <a:extLst>
              <a:ext uri="{FF2B5EF4-FFF2-40B4-BE49-F238E27FC236}">
                <a16:creationId xmlns:a16="http://schemas.microsoft.com/office/drawing/2014/main" id="{6EA9DF7E-8D41-43CA-9140-7D51A542F9B3}"/>
              </a:ext>
            </a:extLst>
          </p:cNvPr>
          <p:cNvPicPr>
            <a:picLocks noChangeAspect="1"/>
          </p:cNvPicPr>
          <p:nvPr/>
        </p:nvPicPr>
        <p:blipFill rotWithShape="1">
          <a:blip r:embed="rId4"/>
          <a:srcRect t="22041"/>
          <a:stretch/>
        </p:blipFill>
        <p:spPr>
          <a:xfrm>
            <a:off x="6338316" y="648370"/>
            <a:ext cx="4297680" cy="3180283"/>
          </a:xfrm>
          <a:prstGeom prst="rect">
            <a:avLst/>
          </a:prstGeom>
        </p:spPr>
      </p:pic>
      <p:cxnSp>
        <p:nvCxnSpPr>
          <p:cNvPr id="8" name="Straight Arrow Connector 7">
            <a:extLst>
              <a:ext uri="{FF2B5EF4-FFF2-40B4-BE49-F238E27FC236}">
                <a16:creationId xmlns:a16="http://schemas.microsoft.com/office/drawing/2014/main" id="{6561C51D-28EE-4865-9570-321E9DFC3752}"/>
              </a:ext>
              <a:ext uri="{C183D7F6-B498-43B3-948B-1728B52AA6E4}">
                <adec:decorative xmlns:adec="http://schemas.microsoft.com/office/drawing/2017/decorative" val="1"/>
              </a:ext>
            </a:extLst>
          </p:cNvPr>
          <p:cNvCxnSpPr>
            <a:cxnSpLocks/>
          </p:cNvCxnSpPr>
          <p:nvPr/>
        </p:nvCxnSpPr>
        <p:spPr>
          <a:xfrm>
            <a:off x="2857500" y="959209"/>
            <a:ext cx="1314450" cy="0"/>
          </a:xfrm>
          <a:prstGeom prst="straightConnector1">
            <a:avLst/>
          </a:prstGeom>
          <a:ln w="76200">
            <a:solidFill>
              <a:schemeClr val="accent3">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16D1458-44BC-48C4-92C7-B53FED744BCC}"/>
              </a:ext>
              <a:ext uri="{C183D7F6-B498-43B3-948B-1728B52AA6E4}">
                <adec:decorative xmlns:adec="http://schemas.microsoft.com/office/drawing/2017/decorative" val="1"/>
              </a:ext>
            </a:extLst>
          </p:cNvPr>
          <p:cNvCxnSpPr>
            <a:cxnSpLocks/>
          </p:cNvCxnSpPr>
          <p:nvPr/>
        </p:nvCxnSpPr>
        <p:spPr>
          <a:xfrm>
            <a:off x="7410450" y="959209"/>
            <a:ext cx="647700" cy="0"/>
          </a:xfrm>
          <a:prstGeom prst="straightConnector1">
            <a:avLst/>
          </a:prstGeom>
          <a:ln w="76200">
            <a:solidFill>
              <a:schemeClr val="accent3">
                <a:lumMod val="7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 name="Oval 2">
            <a:extLst>
              <a:ext uri="{FF2B5EF4-FFF2-40B4-BE49-F238E27FC236}">
                <a16:creationId xmlns:a16="http://schemas.microsoft.com/office/drawing/2014/main" id="{C90B2ADF-3A02-4877-B758-0FEA77165DCD}"/>
              </a:ext>
              <a:ext uri="{C183D7F6-B498-43B3-948B-1728B52AA6E4}">
                <adec:decorative xmlns:adec="http://schemas.microsoft.com/office/drawing/2017/decorative" val="1"/>
              </a:ext>
            </a:extLst>
          </p:cNvPr>
          <p:cNvSpPr/>
          <p:nvPr/>
        </p:nvSpPr>
        <p:spPr>
          <a:xfrm>
            <a:off x="3201903" y="1435938"/>
            <a:ext cx="576013" cy="52058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5362B2EF-D1B5-412C-8260-8B56AAD8B6B3}"/>
              </a:ext>
              <a:ext uri="{C183D7F6-B498-43B3-948B-1728B52AA6E4}">
                <adec:decorative xmlns:adec="http://schemas.microsoft.com/office/drawing/2017/decorative" val="1"/>
              </a:ext>
            </a:extLst>
          </p:cNvPr>
          <p:cNvSpPr/>
          <p:nvPr/>
        </p:nvSpPr>
        <p:spPr>
          <a:xfrm>
            <a:off x="7475520" y="1297702"/>
            <a:ext cx="349830" cy="37446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0409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7" presetClass="emph" presetSubtype="0" fill="remove" grpId="0" nodeType="withEffect">
                                  <p:stCondLst>
                                    <p:cond delay="0"/>
                                  </p:stCondLst>
                                  <p:childTnLst>
                                    <p:animClr clrSpc="rgb" dir="cw">
                                      <p:cBhvr override="childStyle">
                                        <p:cTn id="6" dur="4000" autoRev="1" fill="remove"/>
                                        <p:tgtEl>
                                          <p:spTgt spid="3"/>
                                        </p:tgtEl>
                                        <p:attrNameLst>
                                          <p:attrName>style.color</p:attrName>
                                        </p:attrNameLst>
                                      </p:cBhvr>
                                      <p:to>
                                        <a:schemeClr val="bg1"/>
                                      </p:to>
                                    </p:animClr>
                                    <p:animClr clrSpc="rgb" dir="cw">
                                      <p:cBhvr>
                                        <p:cTn id="7" dur="4000" autoRev="1" fill="remove"/>
                                        <p:tgtEl>
                                          <p:spTgt spid="3"/>
                                        </p:tgtEl>
                                        <p:attrNameLst>
                                          <p:attrName>fillcolor</p:attrName>
                                        </p:attrNameLst>
                                      </p:cBhvr>
                                      <p:to>
                                        <a:schemeClr val="bg1"/>
                                      </p:to>
                                    </p:animClr>
                                    <p:set>
                                      <p:cBhvr>
                                        <p:cTn id="8" dur="4000" autoRev="1" fill="remove"/>
                                        <p:tgtEl>
                                          <p:spTgt spid="3"/>
                                        </p:tgtEl>
                                        <p:attrNameLst>
                                          <p:attrName>fill.type</p:attrName>
                                        </p:attrNameLst>
                                      </p:cBhvr>
                                      <p:to>
                                        <p:strVal val="solid"/>
                                      </p:to>
                                    </p:set>
                                    <p:set>
                                      <p:cBhvr>
                                        <p:cTn id="9" dur="4000" autoRev="1" fill="remove"/>
                                        <p:tgtEl>
                                          <p:spTgt spid="3"/>
                                        </p:tgtEl>
                                        <p:attrNameLst>
                                          <p:attrName>fill.on</p:attrName>
                                        </p:attrNameLst>
                                      </p:cBhvr>
                                      <p:to>
                                        <p:strVal val="true"/>
                                      </p:to>
                                    </p:set>
                                  </p:childTnLst>
                                </p:cTn>
                              </p:par>
                              <p:par>
                                <p:cTn id="10" presetID="27" presetClass="emph" presetSubtype="0" fill="remove" grpId="0" nodeType="withEffect">
                                  <p:stCondLst>
                                    <p:cond delay="0"/>
                                  </p:stCondLst>
                                  <p:childTnLst>
                                    <p:animClr clrSpc="rgb" dir="cw">
                                      <p:cBhvr override="childStyle">
                                        <p:cTn id="11" dur="3500" autoRev="1" fill="remove"/>
                                        <p:tgtEl>
                                          <p:spTgt spid="9"/>
                                        </p:tgtEl>
                                        <p:attrNameLst>
                                          <p:attrName>style.color</p:attrName>
                                        </p:attrNameLst>
                                      </p:cBhvr>
                                      <p:to>
                                        <a:schemeClr val="bg1"/>
                                      </p:to>
                                    </p:animClr>
                                    <p:animClr clrSpc="rgb" dir="cw">
                                      <p:cBhvr>
                                        <p:cTn id="12" dur="3500" autoRev="1" fill="remove"/>
                                        <p:tgtEl>
                                          <p:spTgt spid="9"/>
                                        </p:tgtEl>
                                        <p:attrNameLst>
                                          <p:attrName>fillcolor</p:attrName>
                                        </p:attrNameLst>
                                      </p:cBhvr>
                                      <p:to>
                                        <a:schemeClr val="bg1"/>
                                      </p:to>
                                    </p:animClr>
                                    <p:set>
                                      <p:cBhvr>
                                        <p:cTn id="13" dur="3500" autoRev="1" fill="remove"/>
                                        <p:tgtEl>
                                          <p:spTgt spid="9"/>
                                        </p:tgtEl>
                                        <p:attrNameLst>
                                          <p:attrName>fill.type</p:attrName>
                                        </p:attrNameLst>
                                      </p:cBhvr>
                                      <p:to>
                                        <p:strVal val="solid"/>
                                      </p:to>
                                    </p:set>
                                    <p:set>
                                      <p:cBhvr>
                                        <p:cTn id="14" dur="3500" autoRev="1" fill="remove"/>
                                        <p:tgtEl>
                                          <p:spTgt spid="9"/>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1" name="Google Shape;201;p24"/>
          <p:cNvSpPr txBox="1">
            <a:spLocks noGrp="1"/>
          </p:cNvSpPr>
          <p:nvPr>
            <p:ph type="ctrTitle"/>
          </p:nvPr>
        </p:nvSpPr>
        <p:spPr>
          <a:xfrm>
            <a:off x="5809391" y="925367"/>
            <a:ext cx="5772063" cy="9761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rgbClr val="E2E2E2"/>
              </a:buClr>
              <a:buSzPts val="9600"/>
              <a:buFont typeface="Corbel"/>
              <a:buNone/>
            </a:pPr>
            <a:r>
              <a:rPr lang="en-US" sz="3200" dirty="0">
                <a:solidFill>
                  <a:schemeClr val="tx1"/>
                </a:solidFill>
              </a:rPr>
              <a:t>Worksheet Part I</a:t>
            </a:r>
            <a:br>
              <a:rPr lang="en-US" sz="3200" dirty="0">
                <a:solidFill>
                  <a:schemeClr val="tx1"/>
                </a:solidFill>
              </a:rPr>
            </a:br>
            <a:r>
              <a:rPr lang="en-US" sz="3200" dirty="0">
                <a:solidFill>
                  <a:schemeClr val="tx1"/>
                </a:solidFill>
              </a:rPr>
              <a:t>Predator or Prey???</a:t>
            </a:r>
            <a:endParaRPr sz="3200" dirty="0">
              <a:solidFill>
                <a:schemeClr val="tx1"/>
              </a:solidFill>
            </a:endParaRPr>
          </a:p>
        </p:txBody>
      </p:sp>
      <p:sp>
        <p:nvSpPr>
          <p:cNvPr id="202" name="Google Shape;202;p24"/>
          <p:cNvSpPr txBox="1"/>
          <p:nvPr/>
        </p:nvSpPr>
        <p:spPr>
          <a:xfrm>
            <a:off x="7546751" y="1987951"/>
            <a:ext cx="3962088" cy="3944682"/>
          </a:xfrm>
          <a:prstGeom prst="rect">
            <a:avLst/>
          </a:prstGeom>
          <a:noFill/>
          <a:ln>
            <a:noFill/>
          </a:ln>
        </p:spPr>
        <p:txBody>
          <a:bodyPr spcFirstLastPara="1" wrap="square" lIns="91425" tIns="45700" rIns="91425" bIns="45700" anchor="ctr" anchorCtr="0">
            <a:noAutofit/>
          </a:bodyPr>
          <a:lstStyle/>
          <a:p>
            <a:pPr marL="0" marR="0" lvl="0" indent="0" rtl="0">
              <a:spcBef>
                <a:spcPts val="0"/>
              </a:spcBef>
              <a:spcAft>
                <a:spcPts val="0"/>
              </a:spcAft>
              <a:buNone/>
            </a:pPr>
            <a:r>
              <a:rPr lang="en-US" sz="2400" dirty="0">
                <a:latin typeface="Corbel"/>
                <a:ea typeface="Corbel"/>
                <a:cs typeface="Corbel"/>
                <a:sym typeface="Corbel"/>
              </a:rPr>
              <a:t>Look at the </a:t>
            </a:r>
            <a:r>
              <a:rPr lang="en-US" sz="2400" b="1" u="sng" dirty="0">
                <a:latin typeface="Corbel"/>
                <a:ea typeface="Corbel"/>
                <a:cs typeface="Corbel"/>
                <a:sym typeface="Corbel"/>
              </a:rPr>
              <a:t>EYES</a:t>
            </a:r>
            <a:r>
              <a:rPr lang="en-US" sz="2400" dirty="0">
                <a:latin typeface="Corbel"/>
                <a:ea typeface="Corbel"/>
                <a:cs typeface="Corbel"/>
                <a:sym typeface="Corbel"/>
              </a:rPr>
              <a:t> on the skull at your station.  </a:t>
            </a:r>
            <a:endParaRPr sz="2400" dirty="0">
              <a:latin typeface="Corbel"/>
              <a:ea typeface="Corbel"/>
              <a:cs typeface="Corbel"/>
              <a:sym typeface="Corbel"/>
            </a:endParaRPr>
          </a:p>
          <a:p>
            <a:pPr marL="0" marR="0" lvl="0" indent="0" rtl="0">
              <a:spcBef>
                <a:spcPts val="0"/>
              </a:spcBef>
              <a:spcAft>
                <a:spcPts val="0"/>
              </a:spcAft>
              <a:buNone/>
            </a:pPr>
            <a:endParaRPr sz="2400" dirty="0">
              <a:latin typeface="Corbel"/>
              <a:ea typeface="Corbel"/>
              <a:cs typeface="Corbel"/>
              <a:sym typeface="Corbel"/>
            </a:endParaRPr>
          </a:p>
          <a:p>
            <a:pPr marL="457200" marR="0" lvl="0" indent="-457200" rtl="0">
              <a:spcBef>
                <a:spcPts val="0"/>
              </a:spcBef>
              <a:spcAft>
                <a:spcPts val="0"/>
              </a:spcAft>
              <a:buAutoNum type="arabicParenR"/>
            </a:pPr>
            <a:r>
              <a:rPr lang="en-US" sz="2400" dirty="0">
                <a:latin typeface="Corbel"/>
                <a:ea typeface="Corbel"/>
                <a:cs typeface="Corbel"/>
                <a:sym typeface="Corbel"/>
              </a:rPr>
              <a:t>Monocular or Binocular vision?</a:t>
            </a:r>
          </a:p>
          <a:p>
            <a:pPr marR="0" lvl="0" rtl="0">
              <a:spcBef>
                <a:spcPts val="0"/>
              </a:spcBef>
              <a:spcAft>
                <a:spcPts val="0"/>
              </a:spcAft>
            </a:pPr>
            <a:endParaRPr lang="en-US" sz="2400" dirty="0">
              <a:latin typeface="Corbel"/>
              <a:ea typeface="Corbel"/>
              <a:cs typeface="Corbel"/>
              <a:sym typeface="Corbel"/>
            </a:endParaRPr>
          </a:p>
          <a:p>
            <a:pPr marL="457200" marR="0" lvl="0" indent="-457200" rtl="0">
              <a:spcBef>
                <a:spcPts val="0"/>
              </a:spcBef>
              <a:spcAft>
                <a:spcPts val="0"/>
              </a:spcAft>
              <a:buNone/>
            </a:pPr>
            <a:r>
              <a:rPr lang="en-US" sz="2400" dirty="0">
                <a:latin typeface="Corbel"/>
                <a:ea typeface="Corbel"/>
                <a:cs typeface="Corbel"/>
                <a:sym typeface="Corbel"/>
              </a:rPr>
              <a:t>2)  Based on what you just learned do you think that your skull is from a predator or prey?</a:t>
            </a:r>
            <a:endParaRPr sz="4000" dirty="0">
              <a:solidFill>
                <a:schemeClr val="lt1"/>
              </a:solidFill>
              <a:latin typeface="Corbel"/>
              <a:ea typeface="Corbel"/>
              <a:cs typeface="Corbel"/>
              <a:sym typeface="Corbel"/>
            </a:endParaRPr>
          </a:p>
        </p:txBody>
      </p:sp>
      <p:pic>
        <p:nvPicPr>
          <p:cNvPr id="3" name="Picture 2" descr="Cropped photo of worksheet with title &quot;Skull Detectives Lab Sheet&quot; that accompanies this presentation " title="Photo of Worksheet">
            <a:extLst>
              <a:ext uri="{FF2B5EF4-FFF2-40B4-BE49-F238E27FC236}">
                <a16:creationId xmlns:a16="http://schemas.microsoft.com/office/drawing/2014/main" id="{CA8DAF92-16CD-4446-9A0D-74E3ADEEE694}"/>
              </a:ext>
            </a:extLst>
          </p:cNvPr>
          <p:cNvPicPr>
            <a:picLocks noChangeAspect="1"/>
          </p:cNvPicPr>
          <p:nvPr/>
        </p:nvPicPr>
        <p:blipFill>
          <a:blip r:embed="rId3"/>
          <a:stretch>
            <a:fillRect/>
          </a:stretch>
        </p:blipFill>
        <p:spPr>
          <a:xfrm rot="21026846">
            <a:off x="848548" y="863687"/>
            <a:ext cx="4795456" cy="239386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Front view of animal skull with two pairs of reddish brown long incisors curving out from front of mouth" title="Front View Skull">
            <a:extLst>
              <a:ext uri="{FF2B5EF4-FFF2-40B4-BE49-F238E27FC236}">
                <a16:creationId xmlns:a16="http://schemas.microsoft.com/office/drawing/2014/main" id="{9D6CEC66-5B9E-444F-BC9E-09B41D7499DC}"/>
              </a:ext>
            </a:extLst>
          </p:cNvPr>
          <p:cNvPicPr>
            <a:picLocks noChangeAspect="1"/>
          </p:cNvPicPr>
          <p:nvPr/>
        </p:nvPicPr>
        <p:blipFill rotWithShape="1">
          <a:blip r:embed="rId4"/>
          <a:srcRect l="12136" t="10684" r="7980"/>
          <a:stretch/>
        </p:blipFill>
        <p:spPr>
          <a:xfrm rot="20982959">
            <a:off x="581891" y="4121767"/>
            <a:ext cx="1997243" cy="2092384"/>
          </a:xfrm>
          <a:prstGeom prst="rect">
            <a:avLst/>
          </a:prstGeom>
        </p:spPr>
      </p:pic>
      <p:pic>
        <p:nvPicPr>
          <p:cNvPr id="7" name="Picture 6" descr="Front photo of animal skull, large eye sockets visible on side of head, large canines visible extending from jaws" title="Front Photo of Skull">
            <a:extLst>
              <a:ext uri="{FF2B5EF4-FFF2-40B4-BE49-F238E27FC236}">
                <a16:creationId xmlns:a16="http://schemas.microsoft.com/office/drawing/2014/main" id="{EFCAEF8B-F04C-4229-B0D5-4A3DDF9870F1}"/>
              </a:ext>
            </a:extLst>
          </p:cNvPr>
          <p:cNvPicPr>
            <a:picLocks noChangeAspect="1"/>
          </p:cNvPicPr>
          <p:nvPr/>
        </p:nvPicPr>
        <p:blipFill rotWithShape="1">
          <a:blip r:embed="rId5"/>
          <a:srcRect t="20051"/>
          <a:stretch/>
        </p:blipFill>
        <p:spPr>
          <a:xfrm rot="251260">
            <a:off x="2813474" y="3674319"/>
            <a:ext cx="2191611" cy="1822261"/>
          </a:xfrm>
          <a:prstGeom prst="rect">
            <a:avLst/>
          </a:prstGeom>
        </p:spPr>
      </p:pic>
      <p:pic>
        <p:nvPicPr>
          <p:cNvPr id="9" name="Picture 8" descr="Front photo of skull with large canines visible extending from jaws" title="Skull Photo from Front">
            <a:extLst>
              <a:ext uri="{FF2B5EF4-FFF2-40B4-BE49-F238E27FC236}">
                <a16:creationId xmlns:a16="http://schemas.microsoft.com/office/drawing/2014/main" id="{0AB7898D-3B32-4FCD-9982-35ED829490D7}"/>
              </a:ext>
            </a:extLst>
          </p:cNvPr>
          <p:cNvPicPr>
            <a:picLocks noChangeAspect="1"/>
          </p:cNvPicPr>
          <p:nvPr/>
        </p:nvPicPr>
        <p:blipFill rotWithShape="1">
          <a:blip r:embed="rId6"/>
          <a:srcRect l="17442" t="10135" r="15846" b="12867"/>
          <a:stretch/>
        </p:blipFill>
        <p:spPr>
          <a:xfrm rot="930745">
            <a:off x="5195354" y="4253557"/>
            <a:ext cx="1737359" cy="18288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06"/>
        <p:cNvGrpSpPr/>
        <p:nvPr/>
      </p:nvGrpSpPr>
      <p:grpSpPr>
        <a:xfrm>
          <a:off x="0" y="0"/>
          <a:ext cx="0" cy="0"/>
          <a:chOff x="0" y="0"/>
          <a:chExt cx="0" cy="0"/>
        </a:xfrm>
      </p:grpSpPr>
      <p:pic>
        <p:nvPicPr>
          <p:cNvPr id="3" name="Picture 2" descr="Painting of cat skull from side against black background" title="Painting of Skull">
            <a:extLst>
              <a:ext uri="{FF2B5EF4-FFF2-40B4-BE49-F238E27FC236}">
                <a16:creationId xmlns:a16="http://schemas.microsoft.com/office/drawing/2014/main" id="{7DD18744-7ADD-4C4B-B6CC-4429C8C23A48}"/>
              </a:ext>
            </a:extLst>
          </p:cNvPr>
          <p:cNvPicPr>
            <a:picLocks noChangeAspect="1"/>
          </p:cNvPicPr>
          <p:nvPr/>
        </p:nvPicPr>
        <p:blipFill rotWithShape="1">
          <a:blip r:embed="rId3">
            <a:alphaModFix amt="40000"/>
          </a:blip>
          <a:srcRect t="12157" b="6616"/>
          <a:stretch/>
        </p:blipFill>
        <p:spPr>
          <a:xfrm>
            <a:off x="20" y="10"/>
            <a:ext cx="12191980" cy="6857990"/>
          </a:xfrm>
          <a:prstGeom prst="rect">
            <a:avLst/>
          </a:prstGeom>
        </p:spPr>
      </p:pic>
      <p:sp>
        <p:nvSpPr>
          <p:cNvPr id="208" name="Google Shape;208;p25"/>
          <p:cNvSpPr txBox="1">
            <a:spLocks noGrp="1"/>
          </p:cNvSpPr>
          <p:nvPr>
            <p:ph type="title"/>
          </p:nvPr>
        </p:nvSpPr>
        <p:spPr>
          <a:xfrm>
            <a:off x="2231136" y="964692"/>
            <a:ext cx="7729728" cy="1188720"/>
          </a:xfrm>
          <a:prstGeom prst="rect">
            <a:avLst/>
          </a:prstGeom>
          <a:noFill/>
          <a:ln>
            <a:solidFill>
              <a:srgbClr val="FFFFFF"/>
            </a:solidFill>
          </a:ln>
        </p:spPr>
        <p:txBody>
          <a:bodyPr spcFirstLastPara="1" lIns="91425" tIns="45700" rIns="91425" bIns="45700" anchorCtr="0">
            <a:normAutofit/>
          </a:bodyPr>
          <a:lstStyle/>
          <a:p>
            <a:pPr marL="0" lvl="0" indent="0" rtl="0">
              <a:spcBef>
                <a:spcPts val="0"/>
              </a:spcBef>
              <a:spcAft>
                <a:spcPts val="0"/>
              </a:spcAft>
              <a:buClr>
                <a:srgbClr val="EDEDED"/>
              </a:buClr>
              <a:buSzPts val="5400"/>
              <a:buFont typeface="Corbel"/>
              <a:buNone/>
            </a:pPr>
            <a:r>
              <a:rPr lang="en-US" dirty="0">
                <a:solidFill>
                  <a:schemeClr val="tx1"/>
                </a:solidFill>
              </a:rPr>
              <a:t>Skull Parts: Teeth</a:t>
            </a:r>
          </a:p>
        </p:txBody>
      </p:sp>
      <p:sp>
        <p:nvSpPr>
          <p:cNvPr id="209" name="Google Shape;209;p25"/>
          <p:cNvSpPr txBox="1">
            <a:spLocks noGrp="1"/>
          </p:cNvSpPr>
          <p:nvPr>
            <p:ph idx="1"/>
          </p:nvPr>
        </p:nvSpPr>
        <p:spPr>
          <a:xfrm>
            <a:off x="2231136" y="2638044"/>
            <a:ext cx="7729728" cy="3101983"/>
          </a:xfrm>
          <a:prstGeom prst="rect">
            <a:avLst/>
          </a:prstGeom>
        </p:spPr>
        <p:txBody>
          <a:bodyPr spcFirstLastPara="1" lIns="91425" tIns="45700" rIns="91425" bIns="45700" anchorCtr="0">
            <a:normAutofit/>
          </a:bodyPr>
          <a:lstStyle/>
          <a:p>
            <a:pPr marL="228600" lvl="0" indent="0" rtl="0">
              <a:spcBef>
                <a:spcPts val="0"/>
              </a:spcBef>
              <a:spcAft>
                <a:spcPts val="0"/>
              </a:spcAft>
              <a:buNone/>
            </a:pPr>
            <a:r>
              <a:rPr lang="en-US" dirty="0"/>
              <a:t>Four Types:</a:t>
            </a:r>
          </a:p>
          <a:p>
            <a:pPr marL="228600" lvl="0" indent="0" rtl="0">
              <a:spcBef>
                <a:spcPts val="0"/>
              </a:spcBef>
              <a:spcAft>
                <a:spcPts val="0"/>
              </a:spcAft>
              <a:buNone/>
            </a:pPr>
            <a:endParaRPr lang="en-US" dirty="0"/>
          </a:p>
          <a:p>
            <a:pPr marL="685800" lvl="1" indent="-254000" rtl="0">
              <a:spcBef>
                <a:spcPts val="500"/>
              </a:spcBef>
              <a:spcAft>
                <a:spcPts val="0"/>
              </a:spcAft>
              <a:buClr>
                <a:srgbClr val="EDEDED"/>
              </a:buClr>
              <a:buSzPts val="4000"/>
              <a:buChar char="•"/>
            </a:pPr>
            <a:r>
              <a:rPr lang="en-US" dirty="0"/>
              <a:t>Incisors</a:t>
            </a:r>
          </a:p>
          <a:p>
            <a:pPr marL="685800" lvl="1" indent="-254000" rtl="0">
              <a:spcBef>
                <a:spcPts val="500"/>
              </a:spcBef>
              <a:spcAft>
                <a:spcPts val="0"/>
              </a:spcAft>
              <a:buClr>
                <a:srgbClr val="EDEDED"/>
              </a:buClr>
              <a:buSzPts val="4000"/>
              <a:buChar char="•"/>
            </a:pPr>
            <a:r>
              <a:rPr lang="en-US" dirty="0"/>
              <a:t>Canines</a:t>
            </a:r>
          </a:p>
          <a:p>
            <a:pPr marL="685800" lvl="1" indent="-254000" rtl="0">
              <a:spcBef>
                <a:spcPts val="500"/>
              </a:spcBef>
              <a:spcAft>
                <a:spcPts val="0"/>
              </a:spcAft>
              <a:buClr>
                <a:srgbClr val="EDEDED"/>
              </a:buClr>
              <a:buSzPts val="4000"/>
              <a:buChar char="•"/>
            </a:pPr>
            <a:r>
              <a:rPr lang="en-US" dirty="0"/>
              <a:t>Pre-molars</a:t>
            </a:r>
          </a:p>
          <a:p>
            <a:pPr marL="685800" lvl="1" indent="-254000" rtl="0">
              <a:spcBef>
                <a:spcPts val="500"/>
              </a:spcBef>
              <a:spcAft>
                <a:spcPts val="0"/>
              </a:spcAft>
              <a:buClr>
                <a:srgbClr val="EDEDED"/>
              </a:buClr>
              <a:buSzPts val="4000"/>
              <a:buChar char="•"/>
            </a:pPr>
            <a:r>
              <a:rPr lang="en-US" dirty="0"/>
              <a:t>Molars</a:t>
            </a:r>
          </a:p>
          <a:p>
            <a:pPr marL="685800" lvl="1" indent="0" rtl="0">
              <a:spcBef>
                <a:spcPts val="500"/>
              </a:spcBef>
              <a:spcAft>
                <a:spcPts val="0"/>
              </a:spcAft>
              <a:buClr>
                <a:srgbClr val="EDEDED"/>
              </a:buClr>
              <a:buSzPts val="4000"/>
              <a:buNone/>
            </a:pPr>
            <a:endParaRPr lang="en-US" dirty="0"/>
          </a:p>
          <a:p>
            <a:pPr marL="457200" lvl="1" indent="0" rtl="0">
              <a:spcBef>
                <a:spcPts val="500"/>
              </a:spcBef>
              <a:spcAft>
                <a:spcPts val="0"/>
              </a:spcAft>
              <a:buClr>
                <a:srgbClr val="EDEDED"/>
              </a:buClr>
              <a:buSzPts val="4000"/>
              <a:buNone/>
            </a:pPr>
            <a:r>
              <a:rPr lang="en-US" dirty="0"/>
              <a:t>*Pre-molars &amp; molars are often referred together as cheek teeth*</a:t>
            </a:r>
          </a:p>
        </p:txBody>
      </p:sp>
    </p:spTree>
  </p:cSld>
  <p:clrMapOvr>
    <a:overrideClrMapping bg1="dk1" tx1="lt1" bg2="dk2" tx2="lt2" accent1="accent1" accent2="accent2" accent3="accent3" accent4="accent4" accent5="accent5" accent6="accent6" hlink="hlink" folHlink="folHlink"/>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222"/>
        <p:cNvGrpSpPr/>
        <p:nvPr/>
      </p:nvGrpSpPr>
      <p:grpSpPr>
        <a:xfrm>
          <a:off x="0" y="0"/>
          <a:ext cx="0" cy="0"/>
          <a:chOff x="0" y="0"/>
          <a:chExt cx="0" cy="0"/>
        </a:xfrm>
      </p:grpSpPr>
      <p:sp useBgFill="1">
        <p:nvSpPr>
          <p:cNvPr id="104" name="Rectangle 103">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24" name="Google Shape;224;p27"/>
          <p:cNvSpPr txBox="1">
            <a:spLocks noGrp="1"/>
          </p:cNvSpPr>
          <p:nvPr>
            <p:ph type="title"/>
          </p:nvPr>
        </p:nvSpPr>
        <p:spPr>
          <a:xfrm>
            <a:off x="643467" y="643467"/>
            <a:ext cx="3363974" cy="1728044"/>
          </a:xfrm>
          <a:prstGeom prst="rect">
            <a:avLst/>
          </a:prstGeom>
          <a:noFill/>
          <a:ln>
            <a:solidFill>
              <a:schemeClr val="bg1"/>
            </a:solidFill>
          </a:ln>
        </p:spPr>
        <p:txBody>
          <a:bodyPr spcFirstLastPara="1" wrap="square" lIns="91425" tIns="45700" rIns="91425" bIns="45700" anchorCtr="0">
            <a:normAutofit/>
          </a:bodyPr>
          <a:lstStyle/>
          <a:p>
            <a:pPr marL="0" lvl="0" indent="0" rtl="0">
              <a:spcBef>
                <a:spcPts val="0"/>
              </a:spcBef>
              <a:spcAft>
                <a:spcPts val="0"/>
              </a:spcAft>
              <a:buClr>
                <a:srgbClr val="EDEDED"/>
              </a:buClr>
              <a:buSzPts val="5400"/>
              <a:buFont typeface="Corbel"/>
              <a:buNone/>
            </a:pPr>
            <a:r>
              <a:rPr lang="en-US" dirty="0">
                <a:solidFill>
                  <a:schemeClr val="bg1"/>
                </a:solidFill>
              </a:rPr>
              <a:t>Skull Teeth: Incisors</a:t>
            </a:r>
          </a:p>
        </p:txBody>
      </p:sp>
      <p:sp>
        <p:nvSpPr>
          <p:cNvPr id="229" name="Content Placeholder 228">
            <a:extLst>
              <a:ext uri="{FF2B5EF4-FFF2-40B4-BE49-F238E27FC236}">
                <a16:creationId xmlns:a16="http://schemas.microsoft.com/office/drawing/2014/main" id="{9D89FAFD-B09B-414C-834B-3D7E553A18AD}"/>
              </a:ext>
            </a:extLst>
          </p:cNvPr>
          <p:cNvSpPr>
            <a:spLocks noGrp="1"/>
          </p:cNvSpPr>
          <p:nvPr>
            <p:ph idx="1"/>
          </p:nvPr>
        </p:nvSpPr>
        <p:spPr>
          <a:xfrm>
            <a:off x="643468" y="2638044"/>
            <a:ext cx="3363974" cy="1380503"/>
          </a:xfrm>
        </p:spPr>
        <p:txBody>
          <a:bodyPr>
            <a:normAutofit lnSpcReduction="10000"/>
          </a:bodyPr>
          <a:lstStyle/>
          <a:p>
            <a:pPr marL="0" indent="0">
              <a:buNone/>
            </a:pPr>
            <a:r>
              <a:rPr lang="en-US" sz="1800" b="0" dirty="0">
                <a:solidFill>
                  <a:schemeClr val="bg1"/>
                </a:solidFill>
              </a:rPr>
              <a:t>They are:</a:t>
            </a:r>
          </a:p>
          <a:p>
            <a:r>
              <a:rPr lang="en-US" sz="1800" b="0" dirty="0">
                <a:solidFill>
                  <a:schemeClr val="bg1"/>
                </a:solidFill>
              </a:rPr>
              <a:t>sharp-edged</a:t>
            </a:r>
          </a:p>
          <a:p>
            <a:r>
              <a:rPr lang="en-US" sz="1800" b="0" dirty="0">
                <a:solidFill>
                  <a:schemeClr val="bg1"/>
                </a:solidFill>
              </a:rPr>
              <a:t>used for grasping, clipping, scraping and picking.</a:t>
            </a:r>
            <a:endParaRPr lang="en-US" b="0" dirty="0">
              <a:solidFill>
                <a:schemeClr val="bg1"/>
              </a:solidFill>
            </a:endParaRPr>
          </a:p>
        </p:txBody>
      </p:sp>
      <p:pic>
        <p:nvPicPr>
          <p:cNvPr id="225" name="Google Shape;225;p27" descr="Overhead photo of one jaw, teeth are highlighted in color to distinguish from back to front, molars, premolars, canines, incisors. Yellow circle drawn around incisors." title="Overhead view Jaw"/>
          <p:cNvPicPr preferRelativeResize="0">
            <a:picLocks/>
          </p:cNvPicPr>
          <p:nvPr/>
        </p:nvPicPr>
        <p:blipFill rotWithShape="1">
          <a:blip r:embed="rId3"/>
          <a:stretch/>
        </p:blipFill>
        <p:spPr>
          <a:xfrm>
            <a:off x="5297763" y="1137357"/>
            <a:ext cx="6250769" cy="4422419"/>
          </a:xfrm>
          <a:prstGeom prst="rect">
            <a:avLst/>
          </a:prstGeom>
          <a:noFill/>
        </p:spPr>
      </p:pic>
      <p:sp>
        <p:nvSpPr>
          <p:cNvPr id="2" name="Oval 1">
            <a:extLst>
              <a:ext uri="{FF2B5EF4-FFF2-40B4-BE49-F238E27FC236}">
                <a16:creationId xmlns:a16="http://schemas.microsoft.com/office/drawing/2014/main" id="{924FD676-B3C1-4CAB-B074-20CEBE92659B}"/>
              </a:ext>
              <a:ext uri="{C183D7F6-B498-43B3-948B-1728B52AA6E4}">
                <adec:decorative xmlns:adec="http://schemas.microsoft.com/office/drawing/2017/decorative" val="1"/>
              </a:ext>
            </a:extLst>
          </p:cNvPr>
          <p:cNvSpPr/>
          <p:nvPr/>
        </p:nvSpPr>
        <p:spPr>
          <a:xfrm>
            <a:off x="10347159" y="2193534"/>
            <a:ext cx="1201373" cy="2041582"/>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2500" tmFilter="0, 0; .2, .5; .8, .5; 1, 0"/>
                                        <p:tgtEl>
                                          <p:spTgt spid="2"/>
                                        </p:tgtEl>
                                      </p:cBhvr>
                                    </p:animEffect>
                                    <p:animScale>
                                      <p:cBhvr>
                                        <p:cTn id="7" dur="1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222"/>
        <p:cNvGrpSpPr/>
        <p:nvPr/>
      </p:nvGrpSpPr>
      <p:grpSpPr>
        <a:xfrm>
          <a:off x="0" y="0"/>
          <a:ext cx="0" cy="0"/>
          <a:chOff x="0" y="0"/>
          <a:chExt cx="0" cy="0"/>
        </a:xfrm>
      </p:grpSpPr>
      <p:sp useBgFill="1">
        <p:nvSpPr>
          <p:cNvPr id="104" name="Rectangle 103">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24" name="Google Shape;224;p27"/>
          <p:cNvSpPr txBox="1">
            <a:spLocks noGrp="1"/>
          </p:cNvSpPr>
          <p:nvPr>
            <p:ph type="title"/>
          </p:nvPr>
        </p:nvSpPr>
        <p:spPr>
          <a:xfrm>
            <a:off x="643467" y="643467"/>
            <a:ext cx="3363974" cy="1728044"/>
          </a:xfrm>
          <a:prstGeom prst="rect">
            <a:avLst/>
          </a:prstGeom>
          <a:noFill/>
          <a:ln>
            <a:solidFill>
              <a:schemeClr val="bg1"/>
            </a:solidFill>
          </a:ln>
        </p:spPr>
        <p:txBody>
          <a:bodyPr spcFirstLastPara="1" wrap="square" lIns="91425" tIns="45700" rIns="91425" bIns="45700" anchorCtr="0">
            <a:normAutofit/>
          </a:bodyPr>
          <a:lstStyle/>
          <a:p>
            <a:pPr marL="0" lvl="0" indent="0" rtl="0">
              <a:spcBef>
                <a:spcPts val="0"/>
              </a:spcBef>
              <a:spcAft>
                <a:spcPts val="0"/>
              </a:spcAft>
              <a:buClr>
                <a:srgbClr val="EDEDED"/>
              </a:buClr>
              <a:buSzPts val="5400"/>
              <a:buFont typeface="Corbel"/>
              <a:buNone/>
            </a:pPr>
            <a:r>
              <a:rPr lang="en-US" dirty="0">
                <a:solidFill>
                  <a:schemeClr val="bg1"/>
                </a:solidFill>
              </a:rPr>
              <a:t>Skull Teeth: Canines</a:t>
            </a:r>
          </a:p>
        </p:txBody>
      </p:sp>
      <p:sp>
        <p:nvSpPr>
          <p:cNvPr id="229" name="Content Placeholder 228">
            <a:extLst>
              <a:ext uri="{FF2B5EF4-FFF2-40B4-BE49-F238E27FC236}">
                <a16:creationId xmlns:a16="http://schemas.microsoft.com/office/drawing/2014/main" id="{9D89FAFD-B09B-414C-834B-3D7E553A18AD}"/>
              </a:ext>
            </a:extLst>
          </p:cNvPr>
          <p:cNvSpPr>
            <a:spLocks noGrp="1"/>
          </p:cNvSpPr>
          <p:nvPr>
            <p:ph idx="1"/>
          </p:nvPr>
        </p:nvSpPr>
        <p:spPr>
          <a:xfrm>
            <a:off x="643468" y="2638044"/>
            <a:ext cx="3363974" cy="1380503"/>
          </a:xfrm>
        </p:spPr>
        <p:txBody>
          <a:bodyPr>
            <a:normAutofit fontScale="85000" lnSpcReduction="10000"/>
          </a:bodyPr>
          <a:lstStyle/>
          <a:p>
            <a:pPr marL="0" lvl="1" indent="0">
              <a:buSzPts val="4000"/>
              <a:buNone/>
            </a:pPr>
            <a:r>
              <a:rPr lang="en-US" sz="1800" dirty="0">
                <a:solidFill>
                  <a:schemeClr val="bg1"/>
                </a:solidFill>
              </a:rPr>
              <a:t>They are:</a:t>
            </a:r>
          </a:p>
          <a:p>
            <a:pPr marL="228600" lvl="1">
              <a:buSzPts val="4000"/>
            </a:pPr>
            <a:r>
              <a:rPr lang="en-US" sz="1800" dirty="0">
                <a:solidFill>
                  <a:schemeClr val="bg1"/>
                </a:solidFill>
              </a:rPr>
              <a:t> beside incisors if present</a:t>
            </a:r>
          </a:p>
          <a:p>
            <a:pPr marL="228600" lvl="1">
              <a:buSzPts val="4000"/>
            </a:pPr>
            <a:r>
              <a:rPr lang="en-US" sz="1800" dirty="0">
                <a:solidFill>
                  <a:schemeClr val="bg1"/>
                </a:solidFill>
              </a:rPr>
              <a:t>long, pointed &amp; cone-shaped </a:t>
            </a:r>
          </a:p>
          <a:p>
            <a:pPr marL="228600" lvl="1">
              <a:buSzPts val="4000"/>
            </a:pPr>
            <a:r>
              <a:rPr lang="en-US" sz="1800" dirty="0">
                <a:solidFill>
                  <a:schemeClr val="bg1"/>
                </a:solidFill>
              </a:rPr>
              <a:t>used for piercing and holding prey</a:t>
            </a:r>
          </a:p>
        </p:txBody>
      </p:sp>
      <p:pic>
        <p:nvPicPr>
          <p:cNvPr id="225" name="Google Shape;225;p27" descr="Overhead photo of one jaw, teeth are highlighted in color to distinguish from back to front, molars, premolars, canines, incisors. Yellow circle drawn around canines." title="Overhead Jaw Photo"/>
          <p:cNvPicPr preferRelativeResize="0">
            <a:picLocks/>
          </p:cNvPicPr>
          <p:nvPr/>
        </p:nvPicPr>
        <p:blipFill rotWithShape="1">
          <a:blip r:embed="rId3"/>
          <a:stretch/>
        </p:blipFill>
        <p:spPr>
          <a:xfrm>
            <a:off x="5297763" y="1137357"/>
            <a:ext cx="6250769" cy="4422419"/>
          </a:xfrm>
          <a:prstGeom prst="rect">
            <a:avLst/>
          </a:prstGeom>
          <a:noFill/>
        </p:spPr>
      </p:pic>
      <p:sp>
        <p:nvSpPr>
          <p:cNvPr id="2" name="Oval 1">
            <a:extLst>
              <a:ext uri="{FF2B5EF4-FFF2-40B4-BE49-F238E27FC236}">
                <a16:creationId xmlns:a16="http://schemas.microsoft.com/office/drawing/2014/main" id="{924FD676-B3C1-4CAB-B074-20CEBE92659B}"/>
              </a:ext>
              <a:ext uri="{C183D7F6-B498-43B3-948B-1728B52AA6E4}">
                <adec:decorative xmlns:adec="http://schemas.microsoft.com/office/drawing/2017/decorative" val="1"/>
              </a:ext>
            </a:extLst>
          </p:cNvPr>
          <p:cNvSpPr/>
          <p:nvPr/>
        </p:nvSpPr>
        <p:spPr>
          <a:xfrm>
            <a:off x="9432759" y="1617253"/>
            <a:ext cx="1203157" cy="3051000"/>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7582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222"/>
        <p:cNvGrpSpPr/>
        <p:nvPr/>
      </p:nvGrpSpPr>
      <p:grpSpPr>
        <a:xfrm>
          <a:off x="0" y="0"/>
          <a:ext cx="0" cy="0"/>
          <a:chOff x="0" y="0"/>
          <a:chExt cx="0" cy="0"/>
        </a:xfrm>
      </p:grpSpPr>
      <p:sp useBgFill="1">
        <p:nvSpPr>
          <p:cNvPr id="104" name="Rectangle 103">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24" name="Google Shape;224;p27"/>
          <p:cNvSpPr txBox="1">
            <a:spLocks noGrp="1"/>
          </p:cNvSpPr>
          <p:nvPr>
            <p:ph type="title"/>
          </p:nvPr>
        </p:nvSpPr>
        <p:spPr>
          <a:xfrm>
            <a:off x="643467" y="643467"/>
            <a:ext cx="3363974" cy="1728044"/>
          </a:xfrm>
          <a:prstGeom prst="rect">
            <a:avLst/>
          </a:prstGeom>
          <a:noFill/>
          <a:ln>
            <a:solidFill>
              <a:schemeClr val="bg1"/>
            </a:solidFill>
          </a:ln>
        </p:spPr>
        <p:txBody>
          <a:bodyPr spcFirstLastPara="1" wrap="square" lIns="91425" tIns="45700" rIns="91425" bIns="45700" anchorCtr="0">
            <a:normAutofit/>
          </a:bodyPr>
          <a:lstStyle/>
          <a:p>
            <a:pPr marL="0" lvl="0" indent="0" rtl="0">
              <a:spcBef>
                <a:spcPts val="0"/>
              </a:spcBef>
              <a:spcAft>
                <a:spcPts val="0"/>
              </a:spcAft>
              <a:buClr>
                <a:srgbClr val="EDEDED"/>
              </a:buClr>
              <a:buSzPts val="5400"/>
              <a:buFont typeface="Corbel"/>
              <a:buNone/>
            </a:pPr>
            <a:r>
              <a:rPr lang="en-US" dirty="0">
                <a:solidFill>
                  <a:schemeClr val="bg1"/>
                </a:solidFill>
              </a:rPr>
              <a:t>Skull Teeth: Pre-molars</a:t>
            </a:r>
          </a:p>
        </p:txBody>
      </p:sp>
      <p:sp>
        <p:nvSpPr>
          <p:cNvPr id="229" name="Content Placeholder 228">
            <a:extLst>
              <a:ext uri="{FF2B5EF4-FFF2-40B4-BE49-F238E27FC236}">
                <a16:creationId xmlns:a16="http://schemas.microsoft.com/office/drawing/2014/main" id="{9D89FAFD-B09B-414C-834B-3D7E553A18AD}"/>
              </a:ext>
            </a:extLst>
          </p:cNvPr>
          <p:cNvSpPr>
            <a:spLocks noGrp="1"/>
          </p:cNvSpPr>
          <p:nvPr>
            <p:ph idx="1"/>
          </p:nvPr>
        </p:nvSpPr>
        <p:spPr>
          <a:xfrm>
            <a:off x="643468" y="2638044"/>
            <a:ext cx="3363974" cy="1452693"/>
          </a:xfrm>
        </p:spPr>
        <p:txBody>
          <a:bodyPr>
            <a:normAutofit fontScale="85000" lnSpcReduction="20000"/>
          </a:bodyPr>
          <a:lstStyle/>
          <a:p>
            <a:pPr marL="0" lvl="1" indent="0">
              <a:buSzPts val="4000"/>
              <a:buNone/>
            </a:pPr>
            <a:r>
              <a:rPr lang="en-US" sz="1800" dirty="0">
                <a:solidFill>
                  <a:schemeClr val="bg1"/>
                </a:solidFill>
              </a:rPr>
              <a:t>They are:</a:t>
            </a:r>
          </a:p>
          <a:p>
            <a:pPr marL="228600" lvl="1">
              <a:buSzPts val="4000"/>
            </a:pPr>
            <a:r>
              <a:rPr lang="en-US" sz="1800" dirty="0">
                <a:solidFill>
                  <a:schemeClr val="bg1"/>
                </a:solidFill>
              </a:rPr>
              <a:t> along the side</a:t>
            </a:r>
          </a:p>
          <a:p>
            <a:pPr marL="228600" lvl="1">
              <a:buSzPts val="4000"/>
            </a:pPr>
            <a:r>
              <a:rPr lang="en-US" sz="1800" dirty="0">
                <a:solidFill>
                  <a:schemeClr val="bg1"/>
                </a:solidFill>
              </a:rPr>
              <a:t>vary in shape</a:t>
            </a:r>
          </a:p>
          <a:p>
            <a:pPr marL="228600" lvl="1">
              <a:buSzPts val="4000"/>
            </a:pPr>
            <a:r>
              <a:rPr lang="en-US" sz="1800" dirty="0">
                <a:solidFill>
                  <a:schemeClr val="bg1"/>
                </a:solidFill>
              </a:rPr>
              <a:t>used for tearing, knowing and grinding food</a:t>
            </a:r>
          </a:p>
        </p:txBody>
      </p:sp>
      <p:pic>
        <p:nvPicPr>
          <p:cNvPr id="225" name="Google Shape;225;p27" descr="Overhead photo of one jaw, teeth are highlighted in color to distinguish from back to front, molars, premolars, canines, incisors. Yellow circle drawn around premolars." title="Overhead Jaw Photo"/>
          <p:cNvPicPr preferRelativeResize="0">
            <a:picLocks/>
          </p:cNvPicPr>
          <p:nvPr/>
        </p:nvPicPr>
        <p:blipFill rotWithShape="1">
          <a:blip r:embed="rId3"/>
          <a:stretch/>
        </p:blipFill>
        <p:spPr>
          <a:xfrm>
            <a:off x="5297763" y="1137357"/>
            <a:ext cx="6250769" cy="4422419"/>
          </a:xfrm>
          <a:prstGeom prst="rect">
            <a:avLst/>
          </a:prstGeom>
          <a:noFill/>
        </p:spPr>
      </p:pic>
      <p:sp>
        <p:nvSpPr>
          <p:cNvPr id="2" name="Oval 1">
            <a:extLst>
              <a:ext uri="{FF2B5EF4-FFF2-40B4-BE49-F238E27FC236}">
                <a16:creationId xmlns:a16="http://schemas.microsoft.com/office/drawing/2014/main" id="{924FD676-B3C1-4CAB-B074-20CEBE92659B}"/>
              </a:ext>
              <a:ext uri="{C183D7F6-B498-43B3-948B-1728B52AA6E4}">
                <adec:decorative xmlns:adec="http://schemas.microsoft.com/office/drawing/2017/decorative" val="1"/>
              </a:ext>
            </a:extLst>
          </p:cNvPr>
          <p:cNvSpPr/>
          <p:nvPr/>
        </p:nvSpPr>
        <p:spPr>
          <a:xfrm rot="1205823">
            <a:off x="6292054" y="1478549"/>
            <a:ext cx="3568200" cy="921406"/>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3849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2"/>
                                        </p:tgtEl>
                                      </p:cBhvr>
                                    </p:animEffect>
                                    <p:animScale>
                                      <p:cBhvr>
                                        <p:cTn id="7"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222"/>
        <p:cNvGrpSpPr/>
        <p:nvPr/>
      </p:nvGrpSpPr>
      <p:grpSpPr>
        <a:xfrm>
          <a:off x="0" y="0"/>
          <a:ext cx="0" cy="0"/>
          <a:chOff x="0" y="0"/>
          <a:chExt cx="0" cy="0"/>
        </a:xfrm>
      </p:grpSpPr>
      <p:sp useBgFill="1">
        <p:nvSpPr>
          <p:cNvPr id="104" name="Rectangle 103">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24" name="Google Shape;224;p27"/>
          <p:cNvSpPr txBox="1">
            <a:spLocks noGrp="1"/>
          </p:cNvSpPr>
          <p:nvPr>
            <p:ph type="title"/>
          </p:nvPr>
        </p:nvSpPr>
        <p:spPr>
          <a:xfrm>
            <a:off x="643467" y="643467"/>
            <a:ext cx="3363974" cy="1728044"/>
          </a:xfrm>
          <a:prstGeom prst="rect">
            <a:avLst/>
          </a:prstGeom>
          <a:noFill/>
          <a:ln>
            <a:solidFill>
              <a:schemeClr val="bg1"/>
            </a:solidFill>
          </a:ln>
        </p:spPr>
        <p:txBody>
          <a:bodyPr spcFirstLastPara="1" wrap="square" lIns="91425" tIns="45700" rIns="91425" bIns="45700" anchorCtr="0">
            <a:normAutofit/>
          </a:bodyPr>
          <a:lstStyle/>
          <a:p>
            <a:pPr marL="0" lvl="0" indent="0" rtl="0">
              <a:spcBef>
                <a:spcPts val="0"/>
              </a:spcBef>
              <a:spcAft>
                <a:spcPts val="0"/>
              </a:spcAft>
              <a:buClr>
                <a:srgbClr val="EDEDED"/>
              </a:buClr>
              <a:buSzPts val="5400"/>
              <a:buFont typeface="Corbel"/>
              <a:buNone/>
            </a:pPr>
            <a:r>
              <a:rPr lang="en-US" dirty="0">
                <a:solidFill>
                  <a:schemeClr val="bg1"/>
                </a:solidFill>
              </a:rPr>
              <a:t>Skull Teeth: MOLARS</a:t>
            </a:r>
          </a:p>
        </p:txBody>
      </p:sp>
      <p:sp>
        <p:nvSpPr>
          <p:cNvPr id="229" name="Content Placeholder 228">
            <a:extLst>
              <a:ext uri="{FF2B5EF4-FFF2-40B4-BE49-F238E27FC236}">
                <a16:creationId xmlns:a16="http://schemas.microsoft.com/office/drawing/2014/main" id="{9D89FAFD-B09B-414C-834B-3D7E553A18AD}"/>
              </a:ext>
            </a:extLst>
          </p:cNvPr>
          <p:cNvSpPr>
            <a:spLocks noGrp="1"/>
          </p:cNvSpPr>
          <p:nvPr>
            <p:ph idx="1"/>
          </p:nvPr>
        </p:nvSpPr>
        <p:spPr>
          <a:xfrm>
            <a:off x="643468" y="2638044"/>
            <a:ext cx="3363974" cy="1380503"/>
          </a:xfrm>
        </p:spPr>
        <p:txBody>
          <a:bodyPr>
            <a:normAutofit fontScale="85000" lnSpcReduction="10000"/>
          </a:bodyPr>
          <a:lstStyle/>
          <a:p>
            <a:pPr marL="0" lvl="1" indent="0">
              <a:buSzPts val="4000"/>
              <a:buNone/>
            </a:pPr>
            <a:r>
              <a:rPr lang="en-US" sz="1800" dirty="0">
                <a:solidFill>
                  <a:schemeClr val="bg1"/>
                </a:solidFill>
              </a:rPr>
              <a:t>They are:</a:t>
            </a:r>
          </a:p>
          <a:p>
            <a:pPr marL="228600" lvl="1">
              <a:buSzPts val="4000"/>
            </a:pPr>
            <a:r>
              <a:rPr lang="en-US" sz="1800" dirty="0">
                <a:solidFill>
                  <a:schemeClr val="bg1"/>
                </a:solidFill>
              </a:rPr>
              <a:t> in the very back of the mouth</a:t>
            </a:r>
          </a:p>
          <a:p>
            <a:pPr marL="228600" lvl="1">
              <a:buSzPts val="4000"/>
            </a:pPr>
            <a:r>
              <a:rPr lang="en-US" sz="1800" dirty="0">
                <a:solidFill>
                  <a:schemeClr val="bg1"/>
                </a:solidFill>
              </a:rPr>
              <a:t>varied in shape, but flat in comparison</a:t>
            </a:r>
          </a:p>
          <a:p>
            <a:pPr marL="228600" lvl="1">
              <a:buSzPts val="4000"/>
            </a:pPr>
            <a:r>
              <a:rPr lang="en-US" sz="1800" dirty="0">
                <a:solidFill>
                  <a:schemeClr val="bg1"/>
                </a:solidFill>
              </a:rPr>
              <a:t>used for grinding</a:t>
            </a:r>
          </a:p>
        </p:txBody>
      </p:sp>
      <p:pic>
        <p:nvPicPr>
          <p:cNvPr id="225" name="Google Shape;225;p27" descr="Overhead photo of one jaw, teeth are highlighted in color to distinguish from back to front, molars, premolars, canines, incisors. Yellow circle drawn around molars." title="Overhead Jaw Photo"/>
          <p:cNvPicPr preferRelativeResize="0">
            <a:picLocks/>
          </p:cNvPicPr>
          <p:nvPr/>
        </p:nvPicPr>
        <p:blipFill rotWithShape="1">
          <a:blip r:embed="rId3"/>
          <a:stretch/>
        </p:blipFill>
        <p:spPr>
          <a:xfrm>
            <a:off x="5297763" y="1137357"/>
            <a:ext cx="6250769" cy="4422419"/>
          </a:xfrm>
          <a:prstGeom prst="rect">
            <a:avLst/>
          </a:prstGeom>
          <a:noFill/>
        </p:spPr>
      </p:pic>
      <p:sp>
        <p:nvSpPr>
          <p:cNvPr id="2" name="Oval 1">
            <a:extLst>
              <a:ext uri="{FF2B5EF4-FFF2-40B4-BE49-F238E27FC236}">
                <a16:creationId xmlns:a16="http://schemas.microsoft.com/office/drawing/2014/main" id="{924FD676-B3C1-4CAB-B074-20CEBE92659B}"/>
              </a:ext>
              <a:ext uri="{C183D7F6-B498-43B3-948B-1728B52AA6E4}">
                <adec:decorative xmlns:adec="http://schemas.microsoft.com/office/drawing/2017/decorative" val="1"/>
              </a:ext>
            </a:extLst>
          </p:cNvPr>
          <p:cNvSpPr/>
          <p:nvPr/>
        </p:nvSpPr>
        <p:spPr>
          <a:xfrm>
            <a:off x="5678907" y="1137357"/>
            <a:ext cx="1203157" cy="4204664"/>
          </a:xfrm>
          <a:prstGeom prst="ellipse">
            <a:avLst/>
          </a:prstGeom>
          <a:noFill/>
          <a:ln w="762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8993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2500" tmFilter="0, 0; .2, .5; .8, .5; 1, 0"/>
                                        <p:tgtEl>
                                          <p:spTgt spid="2"/>
                                        </p:tgtEl>
                                      </p:cBhvr>
                                    </p:animEffect>
                                    <p:animScale>
                                      <p:cBhvr>
                                        <p:cTn id="7" dur="1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275"/>
        <p:cNvGrpSpPr/>
        <p:nvPr/>
      </p:nvGrpSpPr>
      <p:grpSpPr>
        <a:xfrm>
          <a:off x="0" y="0"/>
          <a:ext cx="0" cy="0"/>
          <a:chOff x="0" y="0"/>
          <a:chExt cx="0" cy="0"/>
        </a:xfrm>
      </p:grpSpPr>
      <p:sp useBgFill="1">
        <p:nvSpPr>
          <p:cNvPr id="192" name="Rectangle 191">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3" name="Rectangle 192">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77" name="Google Shape;277;p34"/>
          <p:cNvSpPr txBox="1">
            <a:spLocks noGrp="1"/>
          </p:cNvSpPr>
          <p:nvPr>
            <p:ph type="title"/>
          </p:nvPr>
        </p:nvSpPr>
        <p:spPr>
          <a:xfrm>
            <a:off x="643467" y="643467"/>
            <a:ext cx="3363974" cy="1728044"/>
          </a:xfrm>
          <a:prstGeom prst="rect">
            <a:avLst/>
          </a:prstGeom>
          <a:noFill/>
          <a:ln>
            <a:solidFill>
              <a:schemeClr val="bg1"/>
            </a:solidFill>
          </a:ln>
        </p:spPr>
        <p:txBody>
          <a:bodyPr spcFirstLastPara="1" wrap="square" lIns="91425" tIns="45700" rIns="91425" bIns="45700" anchorCtr="0">
            <a:normAutofit/>
          </a:bodyPr>
          <a:lstStyle/>
          <a:p>
            <a:pPr marL="0" lvl="0" indent="0" rtl="0">
              <a:spcBef>
                <a:spcPts val="0"/>
              </a:spcBef>
              <a:spcAft>
                <a:spcPts val="0"/>
              </a:spcAft>
              <a:buClr>
                <a:srgbClr val="EDEDED"/>
              </a:buClr>
              <a:buSzPts val="5400"/>
              <a:buFont typeface="Corbel"/>
              <a:buNone/>
            </a:pPr>
            <a:r>
              <a:rPr lang="en-US" dirty="0">
                <a:solidFill>
                  <a:schemeClr val="bg1"/>
                </a:solidFill>
              </a:rPr>
              <a:t>Skull Parts</a:t>
            </a:r>
            <a:r>
              <a:rPr lang="en-US">
                <a:solidFill>
                  <a:schemeClr val="bg1"/>
                </a:solidFill>
              </a:rPr>
              <a:t>: Teeth  </a:t>
            </a:r>
            <a:endParaRPr lang="en-US" dirty="0">
              <a:solidFill>
                <a:schemeClr val="bg1"/>
              </a:solidFill>
            </a:endParaRPr>
          </a:p>
        </p:txBody>
      </p:sp>
      <p:sp>
        <p:nvSpPr>
          <p:cNvPr id="278" name="Google Shape;278;p34"/>
          <p:cNvSpPr txBox="1">
            <a:spLocks noGrp="1"/>
          </p:cNvSpPr>
          <p:nvPr>
            <p:ph idx="1"/>
          </p:nvPr>
        </p:nvSpPr>
        <p:spPr>
          <a:xfrm>
            <a:off x="643468" y="2638044"/>
            <a:ext cx="3363974" cy="3415622"/>
          </a:xfrm>
          <a:prstGeom prst="rect">
            <a:avLst/>
          </a:prstGeom>
        </p:spPr>
        <p:txBody>
          <a:bodyPr spcFirstLastPara="1" lIns="91425" tIns="45700" rIns="91425" bIns="45700" anchorCtr="0">
            <a:normAutofit/>
          </a:bodyPr>
          <a:lstStyle/>
          <a:p>
            <a:pPr marL="228600" lvl="0" indent="0" rtl="0">
              <a:spcBef>
                <a:spcPts val="0"/>
              </a:spcBef>
              <a:spcAft>
                <a:spcPts val="600"/>
              </a:spcAft>
              <a:buNone/>
            </a:pPr>
            <a:r>
              <a:rPr lang="en-US" dirty="0">
                <a:solidFill>
                  <a:schemeClr val="bg1"/>
                </a:solidFill>
              </a:rPr>
              <a:t>Teeth in an animal skull can tell scientist what type of consumer the skull belongs to: </a:t>
            </a:r>
          </a:p>
          <a:p>
            <a:pPr marL="514350" indent="-285750">
              <a:spcBef>
                <a:spcPts val="0"/>
              </a:spcBef>
              <a:spcAft>
                <a:spcPts val="600"/>
              </a:spcAft>
            </a:pPr>
            <a:r>
              <a:rPr lang="en-US" dirty="0">
                <a:solidFill>
                  <a:schemeClr val="bg1"/>
                </a:solidFill>
              </a:rPr>
              <a:t>Primary Consumers</a:t>
            </a:r>
          </a:p>
          <a:p>
            <a:pPr marL="514350" indent="-285750">
              <a:spcBef>
                <a:spcPts val="0"/>
              </a:spcBef>
              <a:spcAft>
                <a:spcPts val="600"/>
              </a:spcAft>
            </a:pPr>
            <a:r>
              <a:rPr lang="en-US" dirty="0">
                <a:solidFill>
                  <a:schemeClr val="bg1"/>
                </a:solidFill>
              </a:rPr>
              <a:t>Secondary Consumers</a:t>
            </a:r>
          </a:p>
        </p:txBody>
      </p:sp>
      <p:pic>
        <p:nvPicPr>
          <p:cNvPr id="3" name="Picture 2" descr="Side photo of felid skull" title="Side Photo Skull">
            <a:extLst>
              <a:ext uri="{FF2B5EF4-FFF2-40B4-BE49-F238E27FC236}">
                <a16:creationId xmlns:a16="http://schemas.microsoft.com/office/drawing/2014/main" id="{EF10C391-002D-4D0D-89AC-99FBD401A621}"/>
              </a:ext>
            </a:extLst>
          </p:cNvPr>
          <p:cNvPicPr>
            <a:picLocks noChangeAspect="1"/>
          </p:cNvPicPr>
          <p:nvPr/>
        </p:nvPicPr>
        <p:blipFill rotWithShape="1">
          <a:blip r:embed="rId3"/>
          <a:srcRect l="11379" r="12473"/>
          <a:stretch/>
        </p:blipFill>
        <p:spPr>
          <a:xfrm>
            <a:off x="4650909" y="10"/>
            <a:ext cx="7541090" cy="6857989"/>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282"/>
        <p:cNvGrpSpPr/>
        <p:nvPr/>
      </p:nvGrpSpPr>
      <p:grpSpPr>
        <a:xfrm>
          <a:off x="0" y="0"/>
          <a:ext cx="0" cy="0"/>
          <a:chOff x="0" y="0"/>
          <a:chExt cx="0" cy="0"/>
        </a:xfrm>
      </p:grpSpPr>
      <p:sp>
        <p:nvSpPr>
          <p:cNvPr id="98" name="Rectangle 97">
            <a:extLst>
              <a:ext uri="{FF2B5EF4-FFF2-40B4-BE49-F238E27FC236}">
                <a16:creationId xmlns:a16="http://schemas.microsoft.com/office/drawing/2014/main" id="{2AEFFFF2-9EB4-4B6C-B9F8-2BA3EF89A2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307017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00" name="Rectangle 99">
            <a:extLst>
              <a:ext uri="{FF2B5EF4-FFF2-40B4-BE49-F238E27FC236}">
                <a16:creationId xmlns:a16="http://schemas.microsoft.com/office/drawing/2014/main" id="{0D65299F-028F-4AFC-B46A-8DB33E20FE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0172" y="0"/>
            <a:ext cx="9121828"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Oval 101">
            <a:extLst>
              <a:ext uri="{FF2B5EF4-FFF2-40B4-BE49-F238E27FC236}">
                <a16:creationId xmlns:a16="http://schemas.microsoft.com/office/drawing/2014/main" id="{BAC87F6E-526A-49B5-995D-42DB65659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17423" y="1443035"/>
            <a:ext cx="3971932" cy="3971930"/>
          </a:xfrm>
          <a:prstGeom prst="ellipse">
            <a:avLst/>
          </a:prstGeom>
          <a:solidFill>
            <a:srgbClr val="FFFFFF"/>
          </a:solidFill>
          <a:ln w="31750">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4" name="Google Shape;284;p35"/>
          <p:cNvSpPr txBox="1">
            <a:spLocks noGrp="1"/>
          </p:cNvSpPr>
          <p:nvPr>
            <p:ph type="title"/>
          </p:nvPr>
        </p:nvSpPr>
        <p:spPr>
          <a:xfrm>
            <a:off x="1260873" y="1586484"/>
            <a:ext cx="3685032" cy="3685032"/>
          </a:xfrm>
          <a:prstGeom prst="ellipse">
            <a:avLst/>
          </a:prstGeom>
          <a:solidFill>
            <a:schemeClr val="accent2">
              <a:lumMod val="75000"/>
            </a:schemeClr>
          </a:solidFill>
          <a:ln>
            <a:noFill/>
          </a:ln>
        </p:spPr>
        <p:txBody>
          <a:bodyPr spcFirstLastPara="1" lIns="91425" tIns="45700" rIns="91425" bIns="45700" anchorCtr="0">
            <a:normAutofit/>
          </a:bodyPr>
          <a:lstStyle/>
          <a:p>
            <a:pPr marL="0" lvl="0" indent="0" rtl="0">
              <a:spcBef>
                <a:spcPts val="0"/>
              </a:spcBef>
              <a:spcAft>
                <a:spcPts val="0"/>
              </a:spcAft>
              <a:buClr>
                <a:srgbClr val="EDEDED"/>
              </a:buClr>
              <a:buSzPts val="5400"/>
              <a:buFont typeface="Corbel"/>
              <a:buNone/>
            </a:pPr>
            <a:r>
              <a:rPr lang="en-US" dirty="0">
                <a:solidFill>
                  <a:srgbClr val="FFFFFF"/>
                </a:solidFill>
              </a:rPr>
              <a:t>Primary and Secondary Consumers</a:t>
            </a:r>
          </a:p>
        </p:txBody>
      </p:sp>
      <p:sp>
        <p:nvSpPr>
          <p:cNvPr id="285" name="Google Shape;285;p35"/>
          <p:cNvSpPr txBox="1">
            <a:spLocks noGrp="1"/>
          </p:cNvSpPr>
          <p:nvPr>
            <p:ph idx="1"/>
          </p:nvPr>
        </p:nvSpPr>
        <p:spPr>
          <a:xfrm>
            <a:off x="5317211" y="0"/>
            <a:ext cx="6209042" cy="4523874"/>
          </a:xfrm>
          <a:prstGeom prst="rect">
            <a:avLst/>
          </a:prstGeom>
        </p:spPr>
        <p:txBody>
          <a:bodyPr spcFirstLastPara="1" lIns="91425" tIns="45700" rIns="91425" bIns="45700" anchor="ctr" anchorCtr="0">
            <a:normAutofit/>
          </a:bodyPr>
          <a:lstStyle/>
          <a:p>
            <a:pPr marL="228600" lvl="0" indent="0" rtl="0">
              <a:spcBef>
                <a:spcPts val="0"/>
              </a:spcBef>
              <a:spcAft>
                <a:spcPts val="0"/>
              </a:spcAft>
              <a:buNone/>
            </a:pPr>
            <a:r>
              <a:rPr lang="en-US" dirty="0"/>
              <a:t>Teeth in an animal skull can tell scientist whether the skull belongs to a carnivore, herbivore, or omnivore</a:t>
            </a:r>
          </a:p>
          <a:p>
            <a:pPr marL="228600" lvl="0" indent="0" rtl="0">
              <a:spcBef>
                <a:spcPts val="0"/>
              </a:spcBef>
              <a:spcAft>
                <a:spcPts val="0"/>
              </a:spcAft>
              <a:buNone/>
            </a:pPr>
            <a:endParaRPr lang="en-US" dirty="0"/>
          </a:p>
          <a:p>
            <a:pPr marL="1143000" lvl="2">
              <a:spcBef>
                <a:spcPts val="500"/>
              </a:spcBef>
              <a:buClr>
                <a:srgbClr val="EDEDED"/>
              </a:buClr>
              <a:buSzPts val="3200"/>
            </a:pPr>
            <a:r>
              <a:rPr lang="en-US" b="1" dirty="0"/>
              <a:t>Herbivore</a:t>
            </a:r>
            <a:r>
              <a:rPr lang="en-US" dirty="0"/>
              <a:t> – plant-eater  (primary consumer)</a:t>
            </a:r>
          </a:p>
          <a:p>
            <a:pPr marL="1143000" lvl="2" indent="-228600" rtl="0">
              <a:spcBef>
                <a:spcPts val="500"/>
              </a:spcBef>
              <a:spcAft>
                <a:spcPts val="0"/>
              </a:spcAft>
              <a:buClr>
                <a:srgbClr val="EDEDED"/>
              </a:buClr>
              <a:buSzPts val="3200"/>
              <a:buChar char="•"/>
            </a:pPr>
            <a:r>
              <a:rPr lang="en-US" b="1" dirty="0"/>
              <a:t>Carnivore </a:t>
            </a:r>
            <a:r>
              <a:rPr lang="en-US" dirty="0"/>
              <a:t>– meat-eater (secondary consumer)</a:t>
            </a:r>
          </a:p>
          <a:p>
            <a:pPr marL="1143000" lvl="2" indent="-228600" rtl="0">
              <a:spcBef>
                <a:spcPts val="500"/>
              </a:spcBef>
              <a:spcAft>
                <a:spcPts val="0"/>
              </a:spcAft>
              <a:buClr>
                <a:srgbClr val="EDEDED"/>
              </a:buClr>
              <a:buSzPts val="3200"/>
              <a:buChar char="•"/>
            </a:pPr>
            <a:r>
              <a:rPr lang="en-US" b="1" dirty="0"/>
              <a:t>Omnivore</a:t>
            </a:r>
            <a:r>
              <a:rPr lang="en-US" dirty="0"/>
              <a:t> – animal that eat both (secondary consumer)</a:t>
            </a:r>
          </a:p>
        </p:txBody>
      </p:sp>
      <p:pic>
        <p:nvPicPr>
          <p:cNvPr id="3" name="Picture 2" descr="Painting of felid skull from side" title="Skull painting">
            <a:extLst>
              <a:ext uri="{FF2B5EF4-FFF2-40B4-BE49-F238E27FC236}">
                <a16:creationId xmlns:a16="http://schemas.microsoft.com/office/drawing/2014/main" id="{C4E42D01-F601-4EA3-B727-94C658C3491D}"/>
              </a:ext>
            </a:extLst>
          </p:cNvPr>
          <p:cNvPicPr>
            <a:picLocks noChangeAspect="1"/>
          </p:cNvPicPr>
          <p:nvPr/>
        </p:nvPicPr>
        <p:blipFill>
          <a:blip r:embed="rId3"/>
          <a:stretch>
            <a:fillRect/>
          </a:stretch>
        </p:blipFill>
        <p:spPr>
          <a:xfrm>
            <a:off x="6096000" y="3429000"/>
            <a:ext cx="3971932" cy="2752661"/>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304"/>
        <p:cNvGrpSpPr/>
        <p:nvPr/>
      </p:nvGrpSpPr>
      <p:grpSpPr>
        <a:xfrm>
          <a:off x="0" y="0"/>
          <a:ext cx="0" cy="0"/>
          <a:chOff x="0" y="0"/>
          <a:chExt cx="0" cy="0"/>
        </a:xfrm>
      </p:grpSpPr>
      <p:sp useBgFill="1">
        <p:nvSpPr>
          <p:cNvPr id="121" name="Rectangle 120">
            <a:extLst>
              <a:ext uri="{FF2B5EF4-FFF2-40B4-BE49-F238E27FC236}">
                <a16:creationId xmlns:a16="http://schemas.microsoft.com/office/drawing/2014/main" id="{930BC020-BDBF-49EB-9898-BAB5BF559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64950C64-5D81-40F1-9601-8BA0D63BA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29000"/>
            <a:ext cx="12192000" cy="3429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06" name="Google Shape;306;p38"/>
          <p:cNvSpPr txBox="1">
            <a:spLocks noGrp="1"/>
          </p:cNvSpPr>
          <p:nvPr>
            <p:ph type="title"/>
          </p:nvPr>
        </p:nvSpPr>
        <p:spPr>
          <a:xfrm>
            <a:off x="2231136" y="3781241"/>
            <a:ext cx="7729729" cy="855406"/>
          </a:xfrm>
          <a:prstGeom prst="rect">
            <a:avLst/>
          </a:prstGeom>
          <a:noFill/>
          <a:ln>
            <a:solidFill>
              <a:schemeClr val="bg1"/>
            </a:solidFill>
          </a:ln>
        </p:spPr>
        <p:txBody>
          <a:bodyPr spcFirstLastPara="1" lIns="91425" tIns="45700" rIns="91425" bIns="45700" anchorCtr="0">
            <a:normAutofit/>
          </a:bodyPr>
          <a:lstStyle/>
          <a:p>
            <a:pPr marL="0" lvl="0" indent="0" rtl="0">
              <a:spcBef>
                <a:spcPts val="0"/>
              </a:spcBef>
              <a:spcAft>
                <a:spcPts val="0"/>
              </a:spcAft>
              <a:buClr>
                <a:srgbClr val="EDEDED"/>
              </a:buClr>
              <a:buSzPts val="5400"/>
              <a:buFont typeface="Corbel"/>
              <a:buNone/>
            </a:pPr>
            <a:r>
              <a:rPr lang="en-US" sz="2400" dirty="0">
                <a:solidFill>
                  <a:schemeClr val="bg1"/>
                </a:solidFill>
              </a:rPr>
              <a:t>Carnivore: Teeth</a:t>
            </a:r>
          </a:p>
        </p:txBody>
      </p:sp>
      <p:pic>
        <p:nvPicPr>
          <p:cNvPr id="308" name="Google Shape;308;p38" descr="Photo of felid skull from side cropped so teeth are focus of photo" title="Side View Skull"/>
          <p:cNvPicPr preferRelativeResize="0"/>
          <p:nvPr/>
        </p:nvPicPr>
        <p:blipFill rotWithShape="1">
          <a:blip r:embed="rId3"/>
          <a:srcRect t="37793" b="13080"/>
          <a:stretch/>
        </p:blipFill>
        <p:spPr>
          <a:xfrm>
            <a:off x="20" y="-2"/>
            <a:ext cx="12191980" cy="3429000"/>
          </a:xfrm>
          <a:prstGeom prst="rect">
            <a:avLst/>
          </a:prstGeom>
          <a:noFill/>
        </p:spPr>
      </p:pic>
      <p:sp>
        <p:nvSpPr>
          <p:cNvPr id="307" name="Google Shape;307;p38"/>
          <p:cNvSpPr txBox="1">
            <a:spLocks noGrp="1"/>
          </p:cNvSpPr>
          <p:nvPr>
            <p:ph idx="1"/>
          </p:nvPr>
        </p:nvSpPr>
        <p:spPr>
          <a:xfrm>
            <a:off x="2238412" y="4846076"/>
            <a:ext cx="7715177" cy="1271556"/>
          </a:xfrm>
          <a:prstGeom prst="rect">
            <a:avLst/>
          </a:prstGeom>
        </p:spPr>
        <p:txBody>
          <a:bodyPr spcFirstLastPara="1" lIns="91425" tIns="45700" rIns="91425" bIns="45700" anchorCtr="0">
            <a:normAutofit/>
          </a:bodyPr>
          <a:lstStyle/>
          <a:p>
            <a:pPr>
              <a:spcBef>
                <a:spcPts val="0"/>
              </a:spcBef>
              <a:spcAft>
                <a:spcPts val="600"/>
              </a:spcAft>
              <a:buClr>
                <a:srgbClr val="EDEDED"/>
              </a:buClr>
              <a:buSzPts val="2800"/>
            </a:pPr>
            <a:r>
              <a:rPr lang="en-US" dirty="0">
                <a:solidFill>
                  <a:schemeClr val="bg1"/>
                </a:solidFill>
              </a:rPr>
              <a:t>Predators that bite, tear, and gulp their food without chewing.  </a:t>
            </a:r>
          </a:p>
          <a:p>
            <a:pPr>
              <a:spcBef>
                <a:spcPts val="0"/>
              </a:spcBef>
              <a:spcAft>
                <a:spcPts val="600"/>
              </a:spcAft>
              <a:buClr>
                <a:srgbClr val="EDEDED"/>
              </a:buClr>
              <a:buSzPts val="2800"/>
            </a:pPr>
            <a:r>
              <a:rPr lang="en-US" dirty="0">
                <a:solidFill>
                  <a:schemeClr val="bg1"/>
                </a:solidFill>
              </a:rPr>
              <a:t>Teeth tend to be clean and white instead of stained by plant material like herbivore teeth would be.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304"/>
        <p:cNvGrpSpPr/>
        <p:nvPr/>
      </p:nvGrpSpPr>
      <p:grpSpPr>
        <a:xfrm>
          <a:off x="0" y="0"/>
          <a:ext cx="0" cy="0"/>
          <a:chOff x="0" y="0"/>
          <a:chExt cx="0" cy="0"/>
        </a:xfrm>
      </p:grpSpPr>
      <p:sp useBgFill="1">
        <p:nvSpPr>
          <p:cNvPr id="121" name="Rectangle 120">
            <a:extLst>
              <a:ext uri="{FF2B5EF4-FFF2-40B4-BE49-F238E27FC236}">
                <a16:creationId xmlns:a16="http://schemas.microsoft.com/office/drawing/2014/main" id="{930BC020-BDBF-49EB-9898-BAB5BF559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64950C64-5D81-40F1-9601-8BA0D63BA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29000"/>
            <a:ext cx="12192000" cy="3429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06" name="Google Shape;306;p38"/>
          <p:cNvSpPr txBox="1">
            <a:spLocks noGrp="1"/>
          </p:cNvSpPr>
          <p:nvPr>
            <p:ph type="title"/>
          </p:nvPr>
        </p:nvSpPr>
        <p:spPr>
          <a:xfrm>
            <a:off x="2231136" y="3781241"/>
            <a:ext cx="7729729" cy="855406"/>
          </a:xfrm>
          <a:prstGeom prst="rect">
            <a:avLst/>
          </a:prstGeom>
          <a:noFill/>
          <a:ln>
            <a:solidFill>
              <a:schemeClr val="bg1"/>
            </a:solidFill>
          </a:ln>
        </p:spPr>
        <p:txBody>
          <a:bodyPr spcFirstLastPara="1" lIns="91425" tIns="45700" rIns="91425" bIns="45700" anchorCtr="0">
            <a:normAutofit/>
          </a:bodyPr>
          <a:lstStyle/>
          <a:p>
            <a:pPr marL="0" lvl="0" indent="0" rtl="0">
              <a:spcBef>
                <a:spcPts val="0"/>
              </a:spcBef>
              <a:spcAft>
                <a:spcPts val="0"/>
              </a:spcAft>
              <a:buClr>
                <a:srgbClr val="EDEDED"/>
              </a:buClr>
              <a:buSzPts val="5400"/>
              <a:buFont typeface="Corbel"/>
              <a:buNone/>
            </a:pPr>
            <a:r>
              <a:rPr lang="en-US" sz="2400" dirty="0">
                <a:solidFill>
                  <a:schemeClr val="bg1"/>
                </a:solidFill>
              </a:rPr>
              <a:t>Carnivore teeth: INCISORS</a:t>
            </a:r>
          </a:p>
        </p:txBody>
      </p:sp>
      <p:pic>
        <p:nvPicPr>
          <p:cNvPr id="308" name="Google Shape;308;p38" descr="Photo of felid skull from side cropped so teeth are focus of photo. Incisors circled in red." title="Side Skull Photo"/>
          <p:cNvPicPr preferRelativeResize="0"/>
          <p:nvPr/>
        </p:nvPicPr>
        <p:blipFill rotWithShape="1">
          <a:blip r:embed="rId3"/>
          <a:srcRect t="37793" b="13080"/>
          <a:stretch/>
        </p:blipFill>
        <p:spPr>
          <a:xfrm>
            <a:off x="20" y="-2"/>
            <a:ext cx="12191980" cy="3429000"/>
          </a:xfrm>
          <a:prstGeom prst="rect">
            <a:avLst/>
          </a:prstGeom>
          <a:noFill/>
        </p:spPr>
      </p:pic>
      <p:sp>
        <p:nvSpPr>
          <p:cNvPr id="307" name="Google Shape;307;p38"/>
          <p:cNvSpPr txBox="1">
            <a:spLocks noGrp="1"/>
          </p:cNvSpPr>
          <p:nvPr>
            <p:ph idx="1"/>
          </p:nvPr>
        </p:nvSpPr>
        <p:spPr>
          <a:xfrm>
            <a:off x="2238412" y="4846076"/>
            <a:ext cx="7715177" cy="1271556"/>
          </a:xfrm>
          <a:prstGeom prst="rect">
            <a:avLst/>
          </a:prstGeom>
        </p:spPr>
        <p:txBody>
          <a:bodyPr spcFirstLastPara="1" lIns="91425" tIns="45700" rIns="91425" bIns="45700" anchorCtr="0">
            <a:normAutofit/>
          </a:bodyPr>
          <a:lstStyle/>
          <a:p>
            <a:pPr>
              <a:spcBef>
                <a:spcPts val="0"/>
              </a:spcBef>
              <a:spcAft>
                <a:spcPts val="600"/>
              </a:spcAft>
              <a:buClr>
                <a:srgbClr val="EDEDED"/>
              </a:buClr>
              <a:buSzPts val="2800"/>
            </a:pPr>
            <a:r>
              <a:rPr lang="en-US" dirty="0">
                <a:solidFill>
                  <a:schemeClr val="bg1"/>
                </a:solidFill>
              </a:rPr>
              <a:t>Incisors can be smaller and less developed than herbivores.</a:t>
            </a:r>
          </a:p>
        </p:txBody>
      </p:sp>
      <p:sp>
        <p:nvSpPr>
          <p:cNvPr id="2" name="Oval 1">
            <a:extLst>
              <a:ext uri="{FF2B5EF4-FFF2-40B4-BE49-F238E27FC236}">
                <a16:creationId xmlns:a16="http://schemas.microsoft.com/office/drawing/2014/main" id="{654B7AC1-84B7-4B04-8845-194AB0D49987}"/>
              </a:ext>
              <a:ext uri="{C183D7F6-B498-43B3-948B-1728B52AA6E4}">
                <adec:decorative xmlns:adec="http://schemas.microsoft.com/office/drawing/2017/decorative" val="1"/>
              </a:ext>
            </a:extLst>
          </p:cNvPr>
          <p:cNvSpPr/>
          <p:nvPr/>
        </p:nvSpPr>
        <p:spPr>
          <a:xfrm>
            <a:off x="10900611" y="529389"/>
            <a:ext cx="721894" cy="1949116"/>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12620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4000" tmFilter="0, 0; .2, .5; .8, .5; 1, 0"/>
                                        <p:tgtEl>
                                          <p:spTgt spid="2"/>
                                        </p:tgtEl>
                                      </p:cBhvr>
                                    </p:animEffect>
                                    <p:animScale>
                                      <p:cBhvr>
                                        <p:cTn id="7" dur="200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304"/>
        <p:cNvGrpSpPr/>
        <p:nvPr/>
      </p:nvGrpSpPr>
      <p:grpSpPr>
        <a:xfrm>
          <a:off x="0" y="0"/>
          <a:ext cx="0" cy="0"/>
          <a:chOff x="0" y="0"/>
          <a:chExt cx="0" cy="0"/>
        </a:xfrm>
      </p:grpSpPr>
      <p:sp useBgFill="1">
        <p:nvSpPr>
          <p:cNvPr id="121" name="Rectangle 120">
            <a:extLst>
              <a:ext uri="{FF2B5EF4-FFF2-40B4-BE49-F238E27FC236}">
                <a16:creationId xmlns:a16="http://schemas.microsoft.com/office/drawing/2014/main" id="{930BC020-BDBF-49EB-9898-BAB5BF559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64950C64-5D81-40F1-9601-8BA0D63BA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29000"/>
            <a:ext cx="12192000" cy="3429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06" name="Google Shape;306;p38"/>
          <p:cNvSpPr txBox="1">
            <a:spLocks noGrp="1"/>
          </p:cNvSpPr>
          <p:nvPr>
            <p:ph type="title"/>
          </p:nvPr>
        </p:nvSpPr>
        <p:spPr>
          <a:xfrm>
            <a:off x="2231136" y="3781241"/>
            <a:ext cx="7729729" cy="855406"/>
          </a:xfrm>
          <a:prstGeom prst="rect">
            <a:avLst/>
          </a:prstGeom>
          <a:noFill/>
          <a:ln>
            <a:solidFill>
              <a:schemeClr val="bg1"/>
            </a:solidFill>
          </a:ln>
        </p:spPr>
        <p:txBody>
          <a:bodyPr spcFirstLastPara="1" lIns="91425" tIns="45700" rIns="91425" bIns="45700" anchorCtr="0">
            <a:normAutofit/>
          </a:bodyPr>
          <a:lstStyle/>
          <a:p>
            <a:pPr marL="0" lvl="0" indent="0" rtl="0">
              <a:spcBef>
                <a:spcPts val="0"/>
              </a:spcBef>
              <a:spcAft>
                <a:spcPts val="0"/>
              </a:spcAft>
              <a:buClr>
                <a:srgbClr val="EDEDED"/>
              </a:buClr>
              <a:buSzPts val="5400"/>
              <a:buFont typeface="Corbel"/>
              <a:buNone/>
            </a:pPr>
            <a:r>
              <a:rPr lang="en-US" sz="2400" dirty="0">
                <a:solidFill>
                  <a:schemeClr val="bg1"/>
                </a:solidFill>
              </a:rPr>
              <a:t>Carnivore Teeth: Canines</a:t>
            </a:r>
          </a:p>
        </p:txBody>
      </p:sp>
      <p:pic>
        <p:nvPicPr>
          <p:cNvPr id="308" name="Google Shape;308;p38" descr="Photo of felid skull from side cropped so teeth are focus of photo. Canines circled in red." title="Side Photo Skull"/>
          <p:cNvPicPr preferRelativeResize="0"/>
          <p:nvPr/>
        </p:nvPicPr>
        <p:blipFill rotWithShape="1">
          <a:blip r:embed="rId3"/>
          <a:srcRect t="37793" b="13080"/>
          <a:stretch/>
        </p:blipFill>
        <p:spPr>
          <a:xfrm>
            <a:off x="20" y="-2"/>
            <a:ext cx="12191980" cy="3429000"/>
          </a:xfrm>
          <a:prstGeom prst="rect">
            <a:avLst/>
          </a:prstGeom>
          <a:noFill/>
        </p:spPr>
      </p:pic>
      <p:sp>
        <p:nvSpPr>
          <p:cNvPr id="307" name="Google Shape;307;p38"/>
          <p:cNvSpPr txBox="1">
            <a:spLocks noGrp="1"/>
          </p:cNvSpPr>
          <p:nvPr>
            <p:ph idx="1"/>
          </p:nvPr>
        </p:nvSpPr>
        <p:spPr>
          <a:xfrm>
            <a:off x="2238412" y="4846076"/>
            <a:ext cx="7715177" cy="1271556"/>
          </a:xfrm>
          <a:prstGeom prst="rect">
            <a:avLst/>
          </a:prstGeom>
        </p:spPr>
        <p:txBody>
          <a:bodyPr spcFirstLastPara="1" lIns="91425" tIns="45700" rIns="91425" bIns="45700" anchorCtr="0">
            <a:normAutofit/>
          </a:bodyPr>
          <a:lstStyle/>
          <a:p>
            <a:pPr>
              <a:spcBef>
                <a:spcPts val="0"/>
              </a:spcBef>
              <a:spcAft>
                <a:spcPts val="600"/>
              </a:spcAft>
              <a:buClr>
                <a:srgbClr val="EDEDED"/>
              </a:buClr>
              <a:buSzPts val="2800"/>
            </a:pPr>
            <a:r>
              <a:rPr lang="en-US" dirty="0">
                <a:solidFill>
                  <a:schemeClr val="bg1"/>
                </a:solidFill>
              </a:rPr>
              <a:t>Canines are large, long, prominent, and pointed for piercing and holding prey</a:t>
            </a:r>
          </a:p>
          <a:p>
            <a:pPr>
              <a:spcBef>
                <a:spcPts val="0"/>
              </a:spcBef>
              <a:spcAft>
                <a:spcPts val="600"/>
              </a:spcAft>
              <a:buClr>
                <a:srgbClr val="EDEDED"/>
              </a:buClr>
              <a:buSzPts val="2800"/>
            </a:pPr>
            <a:r>
              <a:rPr lang="en-US" dirty="0">
                <a:solidFill>
                  <a:schemeClr val="bg1"/>
                </a:solidFill>
              </a:rPr>
              <a:t>Look like “fangs”</a:t>
            </a:r>
          </a:p>
        </p:txBody>
      </p:sp>
      <p:sp>
        <p:nvSpPr>
          <p:cNvPr id="2" name="Oval 1">
            <a:extLst>
              <a:ext uri="{FF2B5EF4-FFF2-40B4-BE49-F238E27FC236}">
                <a16:creationId xmlns:a16="http://schemas.microsoft.com/office/drawing/2014/main" id="{654B7AC1-84B7-4B04-8845-194AB0D49987}"/>
              </a:ext>
              <a:ext uri="{C183D7F6-B498-43B3-948B-1728B52AA6E4}">
                <adec:decorative xmlns:adec="http://schemas.microsoft.com/office/drawing/2017/decorative" val="1"/>
              </a:ext>
            </a:extLst>
          </p:cNvPr>
          <p:cNvSpPr/>
          <p:nvPr/>
        </p:nvSpPr>
        <p:spPr>
          <a:xfrm>
            <a:off x="9721516" y="505324"/>
            <a:ext cx="1130968" cy="2286001"/>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18363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4000" tmFilter="0, 0; .2, .5; .8, .5; 1, 0"/>
                                        <p:tgtEl>
                                          <p:spTgt spid="2"/>
                                        </p:tgtEl>
                                      </p:cBhvr>
                                    </p:animEffect>
                                    <p:animScale>
                                      <p:cBhvr>
                                        <p:cTn id="7" dur="200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304"/>
        <p:cNvGrpSpPr/>
        <p:nvPr/>
      </p:nvGrpSpPr>
      <p:grpSpPr>
        <a:xfrm>
          <a:off x="0" y="0"/>
          <a:ext cx="0" cy="0"/>
          <a:chOff x="0" y="0"/>
          <a:chExt cx="0" cy="0"/>
        </a:xfrm>
      </p:grpSpPr>
      <p:sp useBgFill="1">
        <p:nvSpPr>
          <p:cNvPr id="121" name="Rectangle 120">
            <a:extLst>
              <a:ext uri="{FF2B5EF4-FFF2-40B4-BE49-F238E27FC236}">
                <a16:creationId xmlns:a16="http://schemas.microsoft.com/office/drawing/2014/main" id="{930BC020-BDBF-49EB-9898-BAB5BF559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3" name="Rectangle 122">
            <a:extLst>
              <a:ext uri="{FF2B5EF4-FFF2-40B4-BE49-F238E27FC236}">
                <a16:creationId xmlns:a16="http://schemas.microsoft.com/office/drawing/2014/main" id="{64950C64-5D81-40F1-9601-8BA0D63BA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29000"/>
            <a:ext cx="12192000" cy="3429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06" name="Google Shape;306;p38"/>
          <p:cNvSpPr txBox="1">
            <a:spLocks noGrp="1"/>
          </p:cNvSpPr>
          <p:nvPr>
            <p:ph type="title"/>
          </p:nvPr>
        </p:nvSpPr>
        <p:spPr>
          <a:xfrm>
            <a:off x="2231136" y="3781241"/>
            <a:ext cx="7729729" cy="855406"/>
          </a:xfrm>
          <a:prstGeom prst="rect">
            <a:avLst/>
          </a:prstGeom>
          <a:noFill/>
          <a:ln>
            <a:solidFill>
              <a:schemeClr val="bg1"/>
            </a:solidFill>
          </a:ln>
        </p:spPr>
        <p:txBody>
          <a:bodyPr spcFirstLastPara="1" lIns="91425" tIns="45700" rIns="91425" bIns="45700" anchorCtr="0">
            <a:normAutofit/>
          </a:bodyPr>
          <a:lstStyle/>
          <a:p>
            <a:pPr marL="0" lvl="0" indent="0" rtl="0">
              <a:spcBef>
                <a:spcPts val="0"/>
              </a:spcBef>
              <a:spcAft>
                <a:spcPts val="0"/>
              </a:spcAft>
              <a:buClr>
                <a:srgbClr val="EDEDED"/>
              </a:buClr>
              <a:buSzPts val="5400"/>
              <a:buFont typeface="Corbel"/>
              <a:buNone/>
            </a:pPr>
            <a:r>
              <a:rPr lang="en-US" sz="2400" dirty="0">
                <a:solidFill>
                  <a:schemeClr val="bg1"/>
                </a:solidFill>
              </a:rPr>
              <a:t>Carnivore Teeth: cheek teeth</a:t>
            </a:r>
          </a:p>
        </p:txBody>
      </p:sp>
      <p:pic>
        <p:nvPicPr>
          <p:cNvPr id="308" name="Google Shape;308;p38" descr="Photo of felid skull from side cropped so teeth are focus of photo. Premolars and molars circled in red." title="Side Photo Skull"/>
          <p:cNvPicPr preferRelativeResize="0"/>
          <p:nvPr/>
        </p:nvPicPr>
        <p:blipFill rotWithShape="1">
          <a:blip r:embed="rId3"/>
          <a:srcRect t="37793" b="13080"/>
          <a:stretch/>
        </p:blipFill>
        <p:spPr>
          <a:xfrm>
            <a:off x="20" y="-2"/>
            <a:ext cx="12191980" cy="3429000"/>
          </a:xfrm>
          <a:prstGeom prst="rect">
            <a:avLst/>
          </a:prstGeom>
          <a:noFill/>
        </p:spPr>
      </p:pic>
      <p:sp>
        <p:nvSpPr>
          <p:cNvPr id="307" name="Google Shape;307;p38"/>
          <p:cNvSpPr txBox="1">
            <a:spLocks noGrp="1"/>
          </p:cNvSpPr>
          <p:nvPr>
            <p:ph idx="1"/>
          </p:nvPr>
        </p:nvSpPr>
        <p:spPr>
          <a:xfrm>
            <a:off x="2238412" y="4846076"/>
            <a:ext cx="7715177" cy="1271556"/>
          </a:xfrm>
          <a:prstGeom prst="rect">
            <a:avLst/>
          </a:prstGeom>
        </p:spPr>
        <p:txBody>
          <a:bodyPr spcFirstLastPara="1" lIns="91425" tIns="45700" rIns="91425" bIns="45700" anchorCtr="0">
            <a:normAutofit/>
          </a:bodyPr>
          <a:lstStyle/>
          <a:p>
            <a:pPr>
              <a:spcBef>
                <a:spcPts val="0"/>
              </a:spcBef>
              <a:spcAft>
                <a:spcPts val="600"/>
              </a:spcAft>
              <a:buClr>
                <a:srgbClr val="EDEDED"/>
              </a:buClr>
              <a:buSzPts val="2800"/>
            </a:pPr>
            <a:r>
              <a:rPr lang="en-US" dirty="0">
                <a:solidFill>
                  <a:schemeClr val="bg1"/>
                </a:solidFill>
              </a:rPr>
              <a:t>Pre-molars and molars can still be sharp and pointed</a:t>
            </a:r>
          </a:p>
          <a:p>
            <a:pPr>
              <a:spcBef>
                <a:spcPts val="0"/>
              </a:spcBef>
              <a:spcAft>
                <a:spcPts val="600"/>
              </a:spcAft>
              <a:buClr>
                <a:srgbClr val="EDEDED"/>
              </a:buClr>
              <a:buSzPts val="2800"/>
            </a:pPr>
            <a:r>
              <a:rPr lang="en-US" dirty="0">
                <a:solidFill>
                  <a:schemeClr val="bg1"/>
                </a:solidFill>
              </a:rPr>
              <a:t>Overlap when jaws are closed for scissor-like cutting</a:t>
            </a:r>
          </a:p>
          <a:p>
            <a:pPr>
              <a:spcBef>
                <a:spcPts val="0"/>
              </a:spcBef>
              <a:spcAft>
                <a:spcPts val="600"/>
              </a:spcAft>
              <a:buClr>
                <a:srgbClr val="EDEDED"/>
              </a:buClr>
              <a:buSzPts val="2800"/>
            </a:pPr>
            <a:r>
              <a:rPr lang="en-US" dirty="0">
                <a:solidFill>
                  <a:schemeClr val="bg1"/>
                </a:solidFill>
              </a:rPr>
              <a:t>Used for grasping, tearing, grinding and crushing</a:t>
            </a:r>
          </a:p>
        </p:txBody>
      </p:sp>
      <p:sp>
        <p:nvSpPr>
          <p:cNvPr id="2" name="Oval 1">
            <a:extLst>
              <a:ext uri="{FF2B5EF4-FFF2-40B4-BE49-F238E27FC236}">
                <a16:creationId xmlns:a16="http://schemas.microsoft.com/office/drawing/2014/main" id="{654B7AC1-84B7-4B04-8845-194AB0D49987}"/>
              </a:ext>
              <a:ext uri="{C183D7F6-B498-43B3-948B-1728B52AA6E4}">
                <adec:decorative xmlns:adec="http://schemas.microsoft.com/office/drawing/2017/decorative" val="1"/>
              </a:ext>
            </a:extLst>
          </p:cNvPr>
          <p:cNvSpPr/>
          <p:nvPr/>
        </p:nvSpPr>
        <p:spPr>
          <a:xfrm>
            <a:off x="5530515" y="1207648"/>
            <a:ext cx="4423073" cy="1480985"/>
          </a:xfrm>
          <a:prstGeom prst="ellipse">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89949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fill="hold" grpId="0" nodeType="withEffect">
                                  <p:stCondLst>
                                    <p:cond delay="0"/>
                                  </p:stCondLst>
                                  <p:childTnLst>
                                    <p:animEffect transition="out" filter="fade">
                                      <p:cBhvr>
                                        <p:cTn id="6" dur="4000" tmFilter="0, 0; .2, .5; .8, .5; 1, 0"/>
                                        <p:tgtEl>
                                          <p:spTgt spid="2"/>
                                        </p:tgtEl>
                                      </p:cBhvr>
                                    </p:animEffect>
                                    <p:animScale>
                                      <p:cBhvr>
                                        <p:cTn id="7" dur="200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322"/>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930BC020-BDBF-49EB-9898-BAB5BF559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64950C64-5D81-40F1-9601-8BA0D63BA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29000"/>
            <a:ext cx="12192000" cy="3429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24" name="Google Shape;324;p40"/>
          <p:cNvSpPr txBox="1">
            <a:spLocks noGrp="1"/>
          </p:cNvSpPr>
          <p:nvPr>
            <p:ph type="title"/>
          </p:nvPr>
        </p:nvSpPr>
        <p:spPr>
          <a:xfrm>
            <a:off x="2231136" y="3781241"/>
            <a:ext cx="7729729" cy="855406"/>
          </a:xfrm>
          <a:prstGeom prst="rect">
            <a:avLst/>
          </a:prstGeom>
          <a:noFill/>
          <a:ln>
            <a:solidFill>
              <a:schemeClr val="bg1"/>
            </a:solidFill>
          </a:ln>
        </p:spPr>
        <p:txBody>
          <a:bodyPr spcFirstLastPara="1" lIns="91425" tIns="45700" rIns="91425" bIns="45700" anchorCtr="0">
            <a:normAutofit/>
          </a:bodyPr>
          <a:lstStyle/>
          <a:p>
            <a:pPr marL="0" lvl="0" indent="0" rtl="0">
              <a:spcBef>
                <a:spcPts val="0"/>
              </a:spcBef>
              <a:spcAft>
                <a:spcPts val="0"/>
              </a:spcAft>
              <a:buClr>
                <a:srgbClr val="EDEDED"/>
              </a:buClr>
              <a:buSzPts val="5400"/>
              <a:buFont typeface="Corbel"/>
              <a:buNone/>
            </a:pPr>
            <a:r>
              <a:rPr lang="en-US" sz="2400" dirty="0">
                <a:solidFill>
                  <a:schemeClr val="bg1"/>
                </a:solidFill>
              </a:rPr>
              <a:t>Herbivore: Teeth</a:t>
            </a:r>
          </a:p>
        </p:txBody>
      </p:sp>
      <p:pic>
        <p:nvPicPr>
          <p:cNvPr id="326" name="Google Shape;326;p40" descr="Photo of herbivore skull from the side cropped so that teeth are the focus." title="Skull photo from Side"/>
          <p:cNvPicPr preferRelativeResize="0"/>
          <p:nvPr/>
        </p:nvPicPr>
        <p:blipFill rotWithShape="1">
          <a:blip r:embed="rId3"/>
          <a:srcRect t="23243" b="24949"/>
          <a:stretch/>
        </p:blipFill>
        <p:spPr>
          <a:xfrm>
            <a:off x="20" y="-2"/>
            <a:ext cx="12191980" cy="3429000"/>
          </a:xfrm>
          <a:prstGeom prst="rect">
            <a:avLst/>
          </a:prstGeom>
          <a:noFill/>
        </p:spPr>
      </p:pic>
      <p:sp>
        <p:nvSpPr>
          <p:cNvPr id="325" name="Google Shape;325;p40"/>
          <p:cNvSpPr txBox="1">
            <a:spLocks noGrp="1"/>
          </p:cNvSpPr>
          <p:nvPr>
            <p:ph idx="1"/>
          </p:nvPr>
        </p:nvSpPr>
        <p:spPr>
          <a:xfrm>
            <a:off x="2238412" y="4846076"/>
            <a:ext cx="7715177" cy="1271556"/>
          </a:xfrm>
          <a:prstGeom prst="rect">
            <a:avLst/>
          </a:prstGeom>
        </p:spPr>
        <p:txBody>
          <a:bodyPr spcFirstLastPara="1" vert="horz" lIns="91425" tIns="45700" rIns="91425" bIns="45700" rtlCol="0" anchor="t" anchorCtr="0">
            <a:normAutofit/>
          </a:bodyPr>
          <a:lstStyle/>
          <a:p>
            <a:pPr marL="0" marR="0" lvl="0" indent="0" rtl="0">
              <a:spcBef>
                <a:spcPts val="0"/>
              </a:spcBef>
              <a:spcAft>
                <a:spcPts val="600"/>
              </a:spcAft>
              <a:buClr>
                <a:srgbClr val="EDEDED"/>
              </a:buClr>
              <a:buSzPts val="2800"/>
              <a:buFont typeface="Corbel"/>
              <a:buNone/>
            </a:pPr>
            <a:r>
              <a:rPr lang="en-US" dirty="0">
                <a:solidFill>
                  <a:schemeClr val="bg1"/>
                </a:solidFill>
              </a:rPr>
              <a:t>Herbivores are prey species that eat only plants.  </a:t>
            </a:r>
          </a:p>
          <a:p>
            <a:pPr>
              <a:spcBef>
                <a:spcPts val="0"/>
              </a:spcBef>
              <a:spcAft>
                <a:spcPts val="600"/>
              </a:spcAft>
              <a:buClr>
                <a:srgbClr val="EDEDED"/>
              </a:buClr>
              <a:buSzPts val="2800"/>
            </a:pPr>
            <a:r>
              <a:rPr lang="en-US" dirty="0">
                <a:solidFill>
                  <a:schemeClr val="bg1"/>
                </a:solidFill>
              </a:rPr>
              <a:t>Teeth are used for grinding and chewing </a:t>
            </a:r>
          </a:p>
          <a:p>
            <a:pPr>
              <a:spcBef>
                <a:spcPts val="0"/>
              </a:spcBef>
              <a:spcAft>
                <a:spcPts val="600"/>
              </a:spcAft>
              <a:buClr>
                <a:srgbClr val="EDEDED"/>
              </a:buClr>
              <a:buSzPts val="2800"/>
            </a:pPr>
            <a:r>
              <a:rPr lang="en-US" dirty="0">
                <a:solidFill>
                  <a:schemeClr val="bg1"/>
                </a:solidFill>
              </a:rPr>
              <a:t>Their teeth may appear stained due to their plant-based diet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322"/>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930BC020-BDBF-49EB-9898-BAB5BF559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64950C64-5D81-40F1-9601-8BA0D63BA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29000"/>
            <a:ext cx="12192000" cy="3429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24" name="Google Shape;324;p40"/>
          <p:cNvSpPr txBox="1">
            <a:spLocks noGrp="1"/>
          </p:cNvSpPr>
          <p:nvPr>
            <p:ph type="title"/>
          </p:nvPr>
        </p:nvSpPr>
        <p:spPr>
          <a:xfrm>
            <a:off x="2231136" y="3781241"/>
            <a:ext cx="7729729" cy="855406"/>
          </a:xfrm>
          <a:prstGeom prst="rect">
            <a:avLst/>
          </a:prstGeom>
          <a:noFill/>
          <a:ln>
            <a:solidFill>
              <a:schemeClr val="bg1"/>
            </a:solidFill>
          </a:ln>
        </p:spPr>
        <p:txBody>
          <a:bodyPr spcFirstLastPara="1" lIns="91425" tIns="45700" rIns="91425" bIns="45700" anchorCtr="0">
            <a:normAutofit/>
          </a:bodyPr>
          <a:lstStyle/>
          <a:p>
            <a:pPr marL="0" lvl="0" indent="0" rtl="0">
              <a:spcBef>
                <a:spcPts val="0"/>
              </a:spcBef>
              <a:spcAft>
                <a:spcPts val="0"/>
              </a:spcAft>
              <a:buClr>
                <a:srgbClr val="EDEDED"/>
              </a:buClr>
              <a:buSzPts val="5400"/>
              <a:buFont typeface="Corbel"/>
              <a:buNone/>
            </a:pPr>
            <a:r>
              <a:rPr lang="en-US" sz="2400" dirty="0">
                <a:solidFill>
                  <a:schemeClr val="bg1"/>
                </a:solidFill>
              </a:rPr>
              <a:t>Herbivore Teeth: Incisors</a:t>
            </a:r>
          </a:p>
        </p:txBody>
      </p:sp>
      <p:pic>
        <p:nvPicPr>
          <p:cNvPr id="326" name="Google Shape;326;p40" descr="Photo of herbivore skull from the side cropped so that teeth are the focus. Incisors circled in red." title="Skull Photo from Side"/>
          <p:cNvPicPr preferRelativeResize="0"/>
          <p:nvPr/>
        </p:nvPicPr>
        <p:blipFill rotWithShape="1">
          <a:blip r:embed="rId3"/>
          <a:srcRect t="23243" b="24949"/>
          <a:stretch/>
        </p:blipFill>
        <p:spPr>
          <a:xfrm>
            <a:off x="20" y="-2"/>
            <a:ext cx="12191980" cy="3429000"/>
          </a:xfrm>
          <a:prstGeom prst="rect">
            <a:avLst/>
          </a:prstGeom>
          <a:noFill/>
        </p:spPr>
      </p:pic>
      <p:sp>
        <p:nvSpPr>
          <p:cNvPr id="325" name="Google Shape;325;p40"/>
          <p:cNvSpPr txBox="1">
            <a:spLocks noGrp="1"/>
          </p:cNvSpPr>
          <p:nvPr>
            <p:ph idx="1"/>
          </p:nvPr>
        </p:nvSpPr>
        <p:spPr>
          <a:xfrm>
            <a:off x="2238412" y="4846076"/>
            <a:ext cx="7715177" cy="1271556"/>
          </a:xfrm>
          <a:prstGeom prst="rect">
            <a:avLst/>
          </a:prstGeom>
        </p:spPr>
        <p:txBody>
          <a:bodyPr spcFirstLastPara="1" lIns="91425" tIns="45700" rIns="91425" bIns="45700" anchorCtr="0">
            <a:normAutofit/>
          </a:bodyPr>
          <a:lstStyle/>
          <a:p>
            <a:pPr marL="0" marR="0" lvl="0" indent="0" rtl="0">
              <a:spcBef>
                <a:spcPts val="0"/>
              </a:spcBef>
              <a:spcAft>
                <a:spcPts val="600"/>
              </a:spcAft>
              <a:buClr>
                <a:srgbClr val="EDEDED"/>
              </a:buClr>
              <a:buSzPts val="2800"/>
              <a:buFont typeface="Corbel"/>
              <a:buNone/>
            </a:pPr>
            <a:r>
              <a:rPr lang="en-US" dirty="0">
                <a:solidFill>
                  <a:schemeClr val="bg1"/>
                </a:solidFill>
              </a:rPr>
              <a:t>The incisors are at the very front of the skull. They are: </a:t>
            </a:r>
          </a:p>
          <a:p>
            <a:pPr>
              <a:spcBef>
                <a:spcPts val="0"/>
              </a:spcBef>
              <a:spcAft>
                <a:spcPts val="600"/>
              </a:spcAft>
              <a:buClr>
                <a:srgbClr val="EDEDED"/>
              </a:buClr>
              <a:buSzPts val="2800"/>
            </a:pPr>
            <a:r>
              <a:rPr lang="en-US" sz="1800" dirty="0">
                <a:solidFill>
                  <a:schemeClr val="bg1"/>
                </a:solidFill>
              </a:rPr>
              <a:t>large, and well-developed,</a:t>
            </a:r>
          </a:p>
          <a:p>
            <a:pPr>
              <a:spcBef>
                <a:spcPts val="0"/>
              </a:spcBef>
              <a:spcAft>
                <a:spcPts val="600"/>
              </a:spcAft>
              <a:buClr>
                <a:srgbClr val="EDEDED"/>
              </a:buClr>
              <a:buSzPts val="2800"/>
            </a:pPr>
            <a:r>
              <a:rPr lang="en-US" dirty="0">
                <a:solidFill>
                  <a:schemeClr val="bg1"/>
                </a:solidFill>
              </a:rPr>
              <a:t>some </a:t>
            </a:r>
            <a:r>
              <a:rPr lang="en-US" sz="1800" dirty="0">
                <a:solidFill>
                  <a:schemeClr val="bg1"/>
                </a:solidFill>
              </a:rPr>
              <a:t>may be missing upper incisors</a:t>
            </a:r>
            <a:endParaRPr lang="en-US" dirty="0">
              <a:solidFill>
                <a:schemeClr val="bg1"/>
              </a:solidFill>
            </a:endParaRPr>
          </a:p>
        </p:txBody>
      </p:sp>
      <p:sp>
        <p:nvSpPr>
          <p:cNvPr id="2" name="Oval 1">
            <a:extLst>
              <a:ext uri="{FF2B5EF4-FFF2-40B4-BE49-F238E27FC236}">
                <a16:creationId xmlns:a16="http://schemas.microsoft.com/office/drawing/2014/main" id="{825A2153-2AAF-48CA-AAD4-8F60DBFAFD4B}"/>
              </a:ext>
              <a:ext uri="{C183D7F6-B498-43B3-948B-1728B52AA6E4}">
                <adec:decorative xmlns:adec="http://schemas.microsoft.com/office/drawing/2017/decorative" val="1"/>
              </a:ext>
            </a:extLst>
          </p:cNvPr>
          <p:cNvSpPr/>
          <p:nvPr/>
        </p:nvSpPr>
        <p:spPr>
          <a:xfrm>
            <a:off x="10491537" y="1900991"/>
            <a:ext cx="1419726" cy="1335503"/>
          </a:xfrm>
          <a:prstGeom prst="ellipse">
            <a:avLst/>
          </a:prstGeom>
          <a:noFill/>
          <a:ln w="76200">
            <a:solidFill>
              <a:srgbClr val="A826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1952935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322"/>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930BC020-BDBF-49EB-9898-BAB5BF559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64950C64-5D81-40F1-9601-8BA0D63BA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29000"/>
            <a:ext cx="12192000" cy="3429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24" name="Google Shape;324;p40"/>
          <p:cNvSpPr txBox="1">
            <a:spLocks noGrp="1"/>
          </p:cNvSpPr>
          <p:nvPr>
            <p:ph type="title"/>
          </p:nvPr>
        </p:nvSpPr>
        <p:spPr>
          <a:xfrm>
            <a:off x="2231136" y="3781241"/>
            <a:ext cx="7729729" cy="855406"/>
          </a:xfrm>
          <a:prstGeom prst="rect">
            <a:avLst/>
          </a:prstGeom>
          <a:noFill/>
          <a:ln>
            <a:solidFill>
              <a:schemeClr val="bg1"/>
            </a:solidFill>
          </a:ln>
        </p:spPr>
        <p:txBody>
          <a:bodyPr spcFirstLastPara="1" lIns="91425" tIns="45700" rIns="91425" bIns="45700" anchorCtr="0">
            <a:normAutofit/>
          </a:bodyPr>
          <a:lstStyle/>
          <a:p>
            <a:pPr marL="0" lvl="0" indent="0" rtl="0">
              <a:spcBef>
                <a:spcPts val="0"/>
              </a:spcBef>
              <a:spcAft>
                <a:spcPts val="0"/>
              </a:spcAft>
              <a:buClr>
                <a:srgbClr val="EDEDED"/>
              </a:buClr>
              <a:buSzPts val="5400"/>
              <a:buFont typeface="Corbel"/>
              <a:buNone/>
            </a:pPr>
            <a:r>
              <a:rPr lang="en-US" sz="2400" dirty="0">
                <a:solidFill>
                  <a:schemeClr val="bg1"/>
                </a:solidFill>
              </a:rPr>
              <a:t>Herbivore Teeth: Canines</a:t>
            </a:r>
          </a:p>
        </p:txBody>
      </p:sp>
      <p:pic>
        <p:nvPicPr>
          <p:cNvPr id="326" name="Google Shape;326;p40" descr="Photo of herbivore skull from the side cropped so that teeth are the focus. Canines in focus." title="Skull Photo from Side"/>
          <p:cNvPicPr preferRelativeResize="0"/>
          <p:nvPr/>
        </p:nvPicPr>
        <p:blipFill rotWithShape="1">
          <a:blip r:embed="rId3"/>
          <a:srcRect t="23243" b="24949"/>
          <a:stretch/>
        </p:blipFill>
        <p:spPr>
          <a:xfrm>
            <a:off x="20" y="-2"/>
            <a:ext cx="12191980" cy="3429000"/>
          </a:xfrm>
          <a:prstGeom prst="rect">
            <a:avLst/>
          </a:prstGeom>
          <a:noFill/>
        </p:spPr>
      </p:pic>
      <p:sp>
        <p:nvSpPr>
          <p:cNvPr id="2" name="Oval 1">
            <a:extLst>
              <a:ext uri="{FF2B5EF4-FFF2-40B4-BE49-F238E27FC236}">
                <a16:creationId xmlns:a16="http://schemas.microsoft.com/office/drawing/2014/main" id="{825A2153-2AAF-48CA-AAD4-8F60DBFAFD4B}"/>
              </a:ext>
              <a:ext uri="{C183D7F6-B498-43B3-948B-1728B52AA6E4}">
                <adec:decorative xmlns:adec="http://schemas.microsoft.com/office/drawing/2017/decorative" val="1"/>
              </a:ext>
            </a:extLst>
          </p:cNvPr>
          <p:cNvSpPr/>
          <p:nvPr/>
        </p:nvSpPr>
        <p:spPr>
          <a:xfrm>
            <a:off x="8855242" y="1714498"/>
            <a:ext cx="2069432" cy="1335503"/>
          </a:xfrm>
          <a:prstGeom prst="ellipse">
            <a:avLst/>
          </a:prstGeom>
          <a:noFill/>
          <a:ln w="76200">
            <a:solidFill>
              <a:srgbClr val="A826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612A626D-EB8A-4E10-8BB1-0720DEBEC984}"/>
              </a:ext>
            </a:extLst>
          </p:cNvPr>
          <p:cNvSpPr txBox="1"/>
          <p:nvPr/>
        </p:nvSpPr>
        <p:spPr>
          <a:xfrm>
            <a:off x="9079853" y="2028306"/>
            <a:ext cx="1844821" cy="707886"/>
          </a:xfrm>
          <a:prstGeom prst="rect">
            <a:avLst/>
          </a:prstGeom>
          <a:noFill/>
        </p:spPr>
        <p:txBody>
          <a:bodyPr wrap="square" rtlCol="0">
            <a:spAutoFit/>
          </a:bodyPr>
          <a:lstStyle/>
          <a:p>
            <a:r>
              <a:rPr lang="en-US" sz="2000" b="1" dirty="0">
                <a:solidFill>
                  <a:schemeClr val="bg1"/>
                </a:solidFill>
              </a:rPr>
              <a:t>Diastema – gap in teeth</a:t>
            </a:r>
          </a:p>
        </p:txBody>
      </p:sp>
      <p:sp>
        <p:nvSpPr>
          <p:cNvPr id="325" name="Google Shape;325;p40"/>
          <p:cNvSpPr txBox="1">
            <a:spLocks noGrp="1"/>
          </p:cNvSpPr>
          <p:nvPr>
            <p:ph idx="1"/>
          </p:nvPr>
        </p:nvSpPr>
        <p:spPr>
          <a:xfrm>
            <a:off x="2238412" y="4846076"/>
            <a:ext cx="7715177" cy="1271556"/>
          </a:xfrm>
          <a:prstGeom prst="rect">
            <a:avLst/>
          </a:prstGeom>
        </p:spPr>
        <p:txBody>
          <a:bodyPr spcFirstLastPara="1" lIns="91425" tIns="45700" rIns="91425" bIns="45700" anchorCtr="0">
            <a:normAutofit fontScale="92500" lnSpcReduction="10000"/>
          </a:bodyPr>
          <a:lstStyle/>
          <a:p>
            <a:pPr marL="0" marR="0" lvl="0" indent="0" rtl="0">
              <a:spcBef>
                <a:spcPts val="0"/>
              </a:spcBef>
              <a:spcAft>
                <a:spcPts val="600"/>
              </a:spcAft>
              <a:buClr>
                <a:srgbClr val="EDEDED"/>
              </a:buClr>
              <a:buSzPts val="2800"/>
              <a:buFont typeface="Corbel"/>
              <a:buNone/>
            </a:pPr>
            <a:r>
              <a:rPr lang="en-US" dirty="0">
                <a:solidFill>
                  <a:schemeClr val="bg1"/>
                </a:solidFill>
              </a:rPr>
              <a:t>Canines are often not present in herbivores. If present they are: </a:t>
            </a:r>
          </a:p>
          <a:p>
            <a:pPr>
              <a:spcBef>
                <a:spcPts val="0"/>
              </a:spcBef>
              <a:spcAft>
                <a:spcPts val="600"/>
              </a:spcAft>
              <a:buClr>
                <a:srgbClr val="EDEDED"/>
              </a:buClr>
              <a:buSzPts val="2800"/>
            </a:pPr>
            <a:r>
              <a:rPr lang="en-US" sz="1800" dirty="0">
                <a:solidFill>
                  <a:schemeClr val="bg1"/>
                </a:solidFill>
              </a:rPr>
              <a:t>flat and non-pointed</a:t>
            </a:r>
          </a:p>
          <a:p>
            <a:pPr>
              <a:spcBef>
                <a:spcPts val="0"/>
              </a:spcBef>
              <a:spcAft>
                <a:spcPts val="600"/>
              </a:spcAft>
              <a:buClr>
                <a:srgbClr val="EDEDED"/>
              </a:buClr>
              <a:buSzPts val="2800"/>
            </a:pPr>
            <a:r>
              <a:rPr lang="en-US" sz="1800" dirty="0">
                <a:solidFill>
                  <a:schemeClr val="bg1"/>
                </a:solidFill>
              </a:rPr>
              <a:t>instead herbivores will have a flattened palate that act like a cutting board for the lower incisors to cut plant material against </a:t>
            </a:r>
            <a:endParaRPr lang="en-US" dirty="0">
              <a:solidFill>
                <a:schemeClr val="bg1"/>
              </a:solidFill>
            </a:endParaRPr>
          </a:p>
        </p:txBody>
      </p:sp>
    </p:spTree>
    <p:extLst>
      <p:ext uri="{BB962C8B-B14F-4D97-AF65-F5344CB8AC3E}">
        <p14:creationId xmlns:p14="http://schemas.microsoft.com/office/powerpoint/2010/main" val="31451993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322"/>
        <p:cNvGrpSpPr/>
        <p:nvPr/>
      </p:nvGrpSpPr>
      <p:grpSpPr>
        <a:xfrm>
          <a:off x="0" y="0"/>
          <a:ext cx="0" cy="0"/>
          <a:chOff x="0" y="0"/>
          <a:chExt cx="0" cy="0"/>
        </a:xfrm>
      </p:grpSpPr>
      <p:sp useBgFill="1">
        <p:nvSpPr>
          <p:cNvPr id="75" name="Rectangle 74">
            <a:extLst>
              <a:ext uri="{FF2B5EF4-FFF2-40B4-BE49-F238E27FC236}">
                <a16:creationId xmlns:a16="http://schemas.microsoft.com/office/drawing/2014/main" id="{930BC020-BDBF-49EB-9898-BAB5BF5593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64950C64-5D81-40F1-9601-8BA0D63BAE7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429000"/>
            <a:ext cx="12192000" cy="3429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24" name="Google Shape;324;p40"/>
          <p:cNvSpPr txBox="1">
            <a:spLocks noGrp="1"/>
          </p:cNvSpPr>
          <p:nvPr>
            <p:ph type="title"/>
          </p:nvPr>
        </p:nvSpPr>
        <p:spPr>
          <a:xfrm>
            <a:off x="2231136" y="3781241"/>
            <a:ext cx="7729729" cy="855406"/>
          </a:xfrm>
          <a:prstGeom prst="rect">
            <a:avLst/>
          </a:prstGeom>
          <a:noFill/>
          <a:ln>
            <a:solidFill>
              <a:schemeClr val="bg1"/>
            </a:solidFill>
          </a:ln>
        </p:spPr>
        <p:txBody>
          <a:bodyPr spcFirstLastPara="1" lIns="91425" tIns="45700" rIns="91425" bIns="45700" anchorCtr="0">
            <a:normAutofit/>
          </a:bodyPr>
          <a:lstStyle/>
          <a:p>
            <a:pPr marL="0" lvl="0" indent="0" rtl="0">
              <a:spcBef>
                <a:spcPts val="0"/>
              </a:spcBef>
              <a:spcAft>
                <a:spcPts val="0"/>
              </a:spcAft>
              <a:buClr>
                <a:srgbClr val="EDEDED"/>
              </a:buClr>
              <a:buSzPts val="5400"/>
              <a:buFont typeface="Corbel"/>
              <a:buNone/>
            </a:pPr>
            <a:r>
              <a:rPr lang="en-US" sz="2400" dirty="0">
                <a:solidFill>
                  <a:schemeClr val="bg1"/>
                </a:solidFill>
              </a:rPr>
              <a:t>Herbivore Teeth: Molars</a:t>
            </a:r>
          </a:p>
        </p:txBody>
      </p:sp>
      <p:pic>
        <p:nvPicPr>
          <p:cNvPr id="326" name="Google Shape;326;p40" descr="Photo of herbivore skull from the side cropped so that teeth are the focus. Molars circled in red." title="Skull Photo from Side"/>
          <p:cNvPicPr preferRelativeResize="0"/>
          <p:nvPr/>
        </p:nvPicPr>
        <p:blipFill rotWithShape="1">
          <a:blip r:embed="rId3"/>
          <a:srcRect t="23243" b="24949"/>
          <a:stretch/>
        </p:blipFill>
        <p:spPr>
          <a:xfrm>
            <a:off x="20" y="-2"/>
            <a:ext cx="12191980" cy="3429000"/>
          </a:xfrm>
          <a:prstGeom prst="rect">
            <a:avLst/>
          </a:prstGeom>
          <a:noFill/>
        </p:spPr>
      </p:pic>
      <p:sp>
        <p:nvSpPr>
          <p:cNvPr id="325" name="Google Shape;325;p40"/>
          <p:cNvSpPr txBox="1">
            <a:spLocks noGrp="1"/>
          </p:cNvSpPr>
          <p:nvPr>
            <p:ph idx="1"/>
          </p:nvPr>
        </p:nvSpPr>
        <p:spPr>
          <a:xfrm>
            <a:off x="2238412" y="4846076"/>
            <a:ext cx="7715177" cy="1271556"/>
          </a:xfrm>
          <a:prstGeom prst="rect">
            <a:avLst/>
          </a:prstGeom>
        </p:spPr>
        <p:txBody>
          <a:bodyPr spcFirstLastPara="1" lIns="91425" tIns="45700" rIns="91425" bIns="45700" anchorCtr="0">
            <a:normAutofit fontScale="92500" lnSpcReduction="10000"/>
          </a:bodyPr>
          <a:lstStyle/>
          <a:p>
            <a:pPr marL="0" lvl="0" indent="0">
              <a:spcBef>
                <a:spcPts val="0"/>
              </a:spcBef>
              <a:spcAft>
                <a:spcPts val="600"/>
              </a:spcAft>
              <a:buClr>
                <a:srgbClr val="EDEDED"/>
              </a:buClr>
              <a:buSzPts val="2800"/>
              <a:buNone/>
            </a:pPr>
            <a:r>
              <a:rPr lang="en-US" dirty="0">
                <a:solidFill>
                  <a:schemeClr val="bg1"/>
                </a:solidFill>
              </a:rPr>
              <a:t>The “cheek teeth” (molars and pre-molars) are:</a:t>
            </a:r>
          </a:p>
          <a:p>
            <a:pPr>
              <a:spcBef>
                <a:spcPts val="0"/>
              </a:spcBef>
              <a:spcAft>
                <a:spcPts val="600"/>
              </a:spcAft>
              <a:buClr>
                <a:srgbClr val="EDEDED"/>
              </a:buClr>
              <a:buSzPts val="2800"/>
            </a:pPr>
            <a:r>
              <a:rPr lang="en-US" dirty="0">
                <a:solidFill>
                  <a:schemeClr val="bg1"/>
                </a:solidFill>
              </a:rPr>
              <a:t>large, broad, and flat</a:t>
            </a:r>
          </a:p>
          <a:p>
            <a:pPr>
              <a:spcBef>
                <a:spcPts val="0"/>
              </a:spcBef>
              <a:spcAft>
                <a:spcPts val="600"/>
              </a:spcAft>
              <a:buClr>
                <a:srgbClr val="EDEDED"/>
              </a:buClr>
              <a:buSzPts val="2800"/>
            </a:pPr>
            <a:r>
              <a:rPr lang="en-US" dirty="0">
                <a:solidFill>
                  <a:schemeClr val="bg1"/>
                </a:solidFill>
              </a:rPr>
              <a:t>upper and lower cheek teeth usually match or slightly overlap when jaw is closed to maximize grinding ability</a:t>
            </a:r>
          </a:p>
        </p:txBody>
      </p:sp>
      <p:sp>
        <p:nvSpPr>
          <p:cNvPr id="2" name="Oval 1">
            <a:extLst>
              <a:ext uri="{FF2B5EF4-FFF2-40B4-BE49-F238E27FC236}">
                <a16:creationId xmlns:a16="http://schemas.microsoft.com/office/drawing/2014/main" id="{825A2153-2AAF-48CA-AAD4-8F60DBFAFD4B}"/>
              </a:ext>
              <a:ext uri="{C183D7F6-B498-43B3-948B-1728B52AA6E4}">
                <adec:decorative xmlns:adec="http://schemas.microsoft.com/office/drawing/2017/decorative" val="1"/>
              </a:ext>
            </a:extLst>
          </p:cNvPr>
          <p:cNvSpPr/>
          <p:nvPr/>
        </p:nvSpPr>
        <p:spPr>
          <a:xfrm>
            <a:off x="5061283" y="1884068"/>
            <a:ext cx="4018569" cy="1335503"/>
          </a:xfrm>
          <a:prstGeom prst="ellipse">
            <a:avLst/>
          </a:prstGeom>
          <a:noFill/>
          <a:ln w="76200">
            <a:solidFill>
              <a:srgbClr val="A826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227709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340"/>
        <p:cNvGrpSpPr/>
        <p:nvPr/>
      </p:nvGrpSpPr>
      <p:grpSpPr>
        <a:xfrm>
          <a:off x="0" y="0"/>
          <a:ext cx="0" cy="0"/>
          <a:chOff x="0" y="0"/>
          <a:chExt cx="0" cy="0"/>
        </a:xfrm>
      </p:grpSpPr>
      <p:sp useBgFill="1">
        <p:nvSpPr>
          <p:cNvPr id="93" name="Rectangle 92">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42" name="Google Shape;342;p42"/>
          <p:cNvSpPr txBox="1">
            <a:spLocks noGrp="1"/>
          </p:cNvSpPr>
          <p:nvPr>
            <p:ph type="title"/>
          </p:nvPr>
        </p:nvSpPr>
        <p:spPr>
          <a:xfrm>
            <a:off x="643467" y="643467"/>
            <a:ext cx="3363974" cy="1728044"/>
          </a:xfrm>
          <a:prstGeom prst="rect">
            <a:avLst/>
          </a:prstGeom>
          <a:noFill/>
          <a:ln>
            <a:solidFill>
              <a:schemeClr val="bg1"/>
            </a:solidFill>
          </a:ln>
        </p:spPr>
        <p:txBody>
          <a:bodyPr spcFirstLastPara="1" wrap="square" lIns="91425" tIns="45700" rIns="91425" bIns="45700" anchorCtr="0">
            <a:normAutofit/>
          </a:bodyPr>
          <a:lstStyle/>
          <a:p>
            <a:pPr marL="0" lvl="0" indent="0" rtl="0">
              <a:spcBef>
                <a:spcPts val="0"/>
              </a:spcBef>
              <a:spcAft>
                <a:spcPts val="0"/>
              </a:spcAft>
              <a:buClr>
                <a:srgbClr val="EDEDED"/>
              </a:buClr>
              <a:buSzPts val="5400"/>
              <a:buFont typeface="Corbel"/>
              <a:buNone/>
            </a:pPr>
            <a:r>
              <a:rPr lang="en-US" dirty="0">
                <a:solidFill>
                  <a:schemeClr val="bg1"/>
                </a:solidFill>
              </a:rPr>
              <a:t>Omnivore: Teeth</a:t>
            </a:r>
          </a:p>
        </p:txBody>
      </p:sp>
      <p:sp>
        <p:nvSpPr>
          <p:cNvPr id="343" name="Google Shape;343;p42"/>
          <p:cNvSpPr txBox="1">
            <a:spLocks noGrp="1"/>
          </p:cNvSpPr>
          <p:nvPr>
            <p:ph idx="1"/>
          </p:nvPr>
        </p:nvSpPr>
        <p:spPr>
          <a:xfrm>
            <a:off x="643468" y="2638044"/>
            <a:ext cx="3363974" cy="3415622"/>
          </a:xfrm>
          <a:prstGeom prst="rect">
            <a:avLst/>
          </a:prstGeom>
        </p:spPr>
        <p:txBody>
          <a:bodyPr spcFirstLastPara="1" lIns="91425" tIns="45700" rIns="91425" bIns="45700" anchorCtr="0">
            <a:normAutofit/>
          </a:bodyPr>
          <a:lstStyle/>
          <a:p>
            <a:pPr marL="0" marR="0" lvl="0" indent="0" rtl="0">
              <a:spcBef>
                <a:spcPts val="0"/>
              </a:spcBef>
              <a:spcAft>
                <a:spcPts val="600"/>
              </a:spcAft>
              <a:buClr>
                <a:srgbClr val="EDEDED"/>
              </a:buClr>
              <a:buSzPts val="2800"/>
              <a:buFont typeface="Corbel"/>
              <a:buNone/>
            </a:pPr>
            <a:r>
              <a:rPr lang="en-US" dirty="0">
                <a:solidFill>
                  <a:schemeClr val="bg1"/>
                </a:solidFill>
              </a:rPr>
              <a:t>Omnivores</a:t>
            </a:r>
          </a:p>
          <a:p>
            <a:pPr>
              <a:spcBef>
                <a:spcPts val="0"/>
              </a:spcBef>
              <a:spcAft>
                <a:spcPts val="600"/>
              </a:spcAft>
              <a:buClr>
                <a:srgbClr val="EDEDED"/>
              </a:buClr>
              <a:buSzPts val="2800"/>
            </a:pPr>
            <a:r>
              <a:rPr lang="en-US" dirty="0">
                <a:solidFill>
                  <a:schemeClr val="bg1"/>
                </a:solidFill>
              </a:rPr>
              <a:t>eat both plants and animals.</a:t>
            </a:r>
          </a:p>
          <a:p>
            <a:pPr>
              <a:spcBef>
                <a:spcPts val="0"/>
              </a:spcBef>
              <a:spcAft>
                <a:spcPts val="600"/>
              </a:spcAft>
              <a:buClr>
                <a:srgbClr val="EDEDED"/>
              </a:buClr>
              <a:buSzPts val="2800"/>
            </a:pPr>
            <a:r>
              <a:rPr lang="en-US" dirty="0">
                <a:solidFill>
                  <a:schemeClr val="bg1"/>
                </a:solidFill>
              </a:rPr>
              <a:t>have all four types of </a:t>
            </a:r>
          </a:p>
          <a:p>
            <a:pPr>
              <a:spcBef>
                <a:spcPts val="0"/>
              </a:spcBef>
              <a:spcAft>
                <a:spcPts val="600"/>
              </a:spcAft>
              <a:buClr>
                <a:srgbClr val="EDEDED"/>
              </a:buClr>
              <a:buSzPts val="2800"/>
            </a:pPr>
            <a:r>
              <a:rPr lang="en-US" dirty="0">
                <a:solidFill>
                  <a:schemeClr val="bg1"/>
                </a:solidFill>
              </a:rPr>
              <a:t>teeth characteristics are a mix between carnivore and herbivore</a:t>
            </a:r>
          </a:p>
        </p:txBody>
      </p:sp>
      <p:pic>
        <p:nvPicPr>
          <p:cNvPr id="344" name="Google Shape;344;p42" descr="Photo of side skull from the side with jaws slightly separated so that both rows of teeth are fully visible." title="Omnivore Skull Side"/>
          <p:cNvPicPr preferRelativeResize="0"/>
          <p:nvPr/>
        </p:nvPicPr>
        <p:blipFill rotWithShape="1">
          <a:blip r:embed="rId3"/>
          <a:srcRect l="26603" r="5496"/>
          <a:stretch/>
        </p:blipFill>
        <p:spPr>
          <a:xfrm>
            <a:off x="4650909" y="10"/>
            <a:ext cx="7541090" cy="6857989"/>
          </a:xfrm>
          <a:prstGeom prst="rect">
            <a:avLst/>
          </a:prstGeom>
          <a:noFill/>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340"/>
        <p:cNvGrpSpPr/>
        <p:nvPr/>
      </p:nvGrpSpPr>
      <p:grpSpPr>
        <a:xfrm>
          <a:off x="0" y="0"/>
          <a:ext cx="0" cy="0"/>
          <a:chOff x="0" y="0"/>
          <a:chExt cx="0" cy="0"/>
        </a:xfrm>
      </p:grpSpPr>
      <p:sp useBgFill="1">
        <p:nvSpPr>
          <p:cNvPr id="93" name="Rectangle 92">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42" name="Google Shape;342;p42"/>
          <p:cNvSpPr txBox="1">
            <a:spLocks noGrp="1"/>
          </p:cNvSpPr>
          <p:nvPr>
            <p:ph type="title"/>
          </p:nvPr>
        </p:nvSpPr>
        <p:spPr>
          <a:xfrm>
            <a:off x="595341" y="643466"/>
            <a:ext cx="3543522" cy="1994577"/>
          </a:xfrm>
          <a:prstGeom prst="rect">
            <a:avLst/>
          </a:prstGeom>
          <a:noFill/>
          <a:ln>
            <a:solidFill>
              <a:schemeClr val="bg1"/>
            </a:solidFill>
          </a:ln>
        </p:spPr>
        <p:txBody>
          <a:bodyPr spcFirstLastPara="1" wrap="square" lIns="91425" tIns="45700" rIns="91425" bIns="45700" anchorCtr="0">
            <a:normAutofit/>
          </a:bodyPr>
          <a:lstStyle/>
          <a:p>
            <a:pPr marL="0" lvl="0" indent="0" rtl="0">
              <a:spcBef>
                <a:spcPts val="0"/>
              </a:spcBef>
              <a:spcAft>
                <a:spcPts val="0"/>
              </a:spcAft>
              <a:buClr>
                <a:srgbClr val="EDEDED"/>
              </a:buClr>
              <a:buSzPts val="5400"/>
              <a:buFont typeface="Corbel"/>
              <a:buNone/>
            </a:pPr>
            <a:r>
              <a:rPr lang="en-US" dirty="0">
                <a:solidFill>
                  <a:schemeClr val="bg1"/>
                </a:solidFill>
              </a:rPr>
              <a:t>Omnivore Teeth: Incisors</a:t>
            </a:r>
          </a:p>
        </p:txBody>
      </p:sp>
      <p:sp>
        <p:nvSpPr>
          <p:cNvPr id="343" name="Google Shape;343;p42"/>
          <p:cNvSpPr txBox="1">
            <a:spLocks noGrp="1"/>
          </p:cNvSpPr>
          <p:nvPr>
            <p:ph idx="1"/>
          </p:nvPr>
        </p:nvSpPr>
        <p:spPr>
          <a:xfrm>
            <a:off x="643468" y="2638044"/>
            <a:ext cx="3363974" cy="3415622"/>
          </a:xfrm>
          <a:prstGeom prst="rect">
            <a:avLst/>
          </a:prstGeom>
        </p:spPr>
        <p:txBody>
          <a:bodyPr spcFirstLastPara="1" lIns="91425" tIns="45700" rIns="91425" bIns="45700" anchorCtr="0">
            <a:normAutofit/>
          </a:bodyPr>
          <a:lstStyle/>
          <a:p>
            <a:pPr marL="0" marR="0" lvl="0" indent="0" rtl="0">
              <a:spcBef>
                <a:spcPts val="0"/>
              </a:spcBef>
              <a:spcAft>
                <a:spcPts val="600"/>
              </a:spcAft>
              <a:buClr>
                <a:srgbClr val="EDEDED"/>
              </a:buClr>
              <a:buSzPts val="2800"/>
              <a:buFont typeface="Corbel"/>
              <a:buNone/>
            </a:pPr>
            <a:r>
              <a:rPr lang="en-US" dirty="0">
                <a:solidFill>
                  <a:schemeClr val="bg1"/>
                </a:solidFill>
              </a:rPr>
              <a:t>Incisors</a:t>
            </a:r>
          </a:p>
          <a:p>
            <a:pPr>
              <a:spcBef>
                <a:spcPts val="0"/>
              </a:spcBef>
              <a:spcAft>
                <a:spcPts val="600"/>
              </a:spcAft>
              <a:buClr>
                <a:srgbClr val="EDEDED"/>
              </a:buClr>
              <a:buSzPts val="2800"/>
            </a:pPr>
            <a:r>
              <a:rPr lang="en-US" dirty="0">
                <a:solidFill>
                  <a:schemeClr val="bg1"/>
                </a:solidFill>
              </a:rPr>
              <a:t>Well-developed</a:t>
            </a:r>
          </a:p>
          <a:p>
            <a:pPr>
              <a:spcBef>
                <a:spcPts val="0"/>
              </a:spcBef>
              <a:spcAft>
                <a:spcPts val="600"/>
              </a:spcAft>
              <a:buClr>
                <a:srgbClr val="EDEDED"/>
              </a:buClr>
              <a:buSzPts val="2800"/>
            </a:pPr>
            <a:r>
              <a:rPr lang="en-US" dirty="0">
                <a:solidFill>
                  <a:schemeClr val="bg1"/>
                </a:solidFill>
              </a:rPr>
              <a:t>Used for both clipping plants and grasping prey</a:t>
            </a:r>
          </a:p>
        </p:txBody>
      </p:sp>
      <p:pic>
        <p:nvPicPr>
          <p:cNvPr id="344" name="Google Shape;344;p42" descr="Photo of side skull from the side with jaws slightly separated so that both rows of teeth are fully visible. Incisors in front circled in blue." title="Skull Photo from Side"/>
          <p:cNvPicPr preferRelativeResize="0"/>
          <p:nvPr/>
        </p:nvPicPr>
        <p:blipFill rotWithShape="1">
          <a:blip r:embed="rId3"/>
          <a:srcRect l="26603" r="5496"/>
          <a:stretch/>
        </p:blipFill>
        <p:spPr>
          <a:xfrm>
            <a:off x="4650909" y="10"/>
            <a:ext cx="7541090" cy="6857989"/>
          </a:xfrm>
          <a:prstGeom prst="rect">
            <a:avLst/>
          </a:prstGeom>
          <a:noFill/>
        </p:spPr>
      </p:pic>
      <p:sp>
        <p:nvSpPr>
          <p:cNvPr id="2" name="Oval 1">
            <a:extLst>
              <a:ext uri="{FF2B5EF4-FFF2-40B4-BE49-F238E27FC236}">
                <a16:creationId xmlns:a16="http://schemas.microsoft.com/office/drawing/2014/main" id="{3C467CF2-4ED0-42C1-9533-EC023B4858FD}"/>
              </a:ext>
              <a:ext uri="{C183D7F6-B498-43B3-948B-1728B52AA6E4}">
                <adec:decorative xmlns:adec="http://schemas.microsoft.com/office/drawing/2017/decorative" val="1"/>
              </a:ext>
            </a:extLst>
          </p:cNvPr>
          <p:cNvSpPr/>
          <p:nvPr/>
        </p:nvSpPr>
        <p:spPr>
          <a:xfrm>
            <a:off x="11093117" y="2638043"/>
            <a:ext cx="914400" cy="2343031"/>
          </a:xfrm>
          <a:prstGeom prst="ellipse">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998605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340"/>
        <p:cNvGrpSpPr/>
        <p:nvPr/>
      </p:nvGrpSpPr>
      <p:grpSpPr>
        <a:xfrm>
          <a:off x="0" y="0"/>
          <a:ext cx="0" cy="0"/>
          <a:chOff x="0" y="0"/>
          <a:chExt cx="0" cy="0"/>
        </a:xfrm>
      </p:grpSpPr>
      <p:sp useBgFill="1">
        <p:nvSpPr>
          <p:cNvPr id="93" name="Rectangle 92">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42" name="Google Shape;342;p42"/>
          <p:cNvSpPr txBox="1">
            <a:spLocks noGrp="1"/>
          </p:cNvSpPr>
          <p:nvPr>
            <p:ph type="title"/>
          </p:nvPr>
        </p:nvSpPr>
        <p:spPr>
          <a:xfrm>
            <a:off x="595341" y="643466"/>
            <a:ext cx="3543522" cy="1994577"/>
          </a:xfrm>
          <a:prstGeom prst="rect">
            <a:avLst/>
          </a:prstGeom>
          <a:noFill/>
          <a:ln>
            <a:solidFill>
              <a:schemeClr val="bg1"/>
            </a:solidFill>
          </a:ln>
        </p:spPr>
        <p:txBody>
          <a:bodyPr spcFirstLastPara="1" wrap="square" lIns="91425" tIns="45700" rIns="91425" bIns="45700" anchorCtr="0">
            <a:normAutofit/>
          </a:bodyPr>
          <a:lstStyle/>
          <a:p>
            <a:pPr marL="0" lvl="0" indent="0" rtl="0">
              <a:spcBef>
                <a:spcPts val="0"/>
              </a:spcBef>
              <a:spcAft>
                <a:spcPts val="0"/>
              </a:spcAft>
              <a:buClr>
                <a:srgbClr val="EDEDED"/>
              </a:buClr>
              <a:buSzPts val="5400"/>
              <a:buFont typeface="Corbel"/>
              <a:buNone/>
            </a:pPr>
            <a:r>
              <a:rPr lang="en-US" dirty="0">
                <a:solidFill>
                  <a:schemeClr val="bg1"/>
                </a:solidFill>
              </a:rPr>
              <a:t>Omnivore Teeth: Canines</a:t>
            </a:r>
          </a:p>
        </p:txBody>
      </p:sp>
      <p:sp>
        <p:nvSpPr>
          <p:cNvPr id="343" name="Google Shape;343;p42"/>
          <p:cNvSpPr txBox="1">
            <a:spLocks noGrp="1"/>
          </p:cNvSpPr>
          <p:nvPr>
            <p:ph idx="1"/>
          </p:nvPr>
        </p:nvSpPr>
        <p:spPr>
          <a:xfrm>
            <a:off x="643468" y="2638044"/>
            <a:ext cx="3363974" cy="3415622"/>
          </a:xfrm>
          <a:prstGeom prst="rect">
            <a:avLst/>
          </a:prstGeom>
        </p:spPr>
        <p:txBody>
          <a:bodyPr spcFirstLastPara="1" lIns="91425" tIns="45700" rIns="91425" bIns="45700" anchorCtr="0">
            <a:normAutofit/>
          </a:bodyPr>
          <a:lstStyle/>
          <a:p>
            <a:pPr marL="0" marR="0" lvl="0" indent="0" rtl="0">
              <a:spcBef>
                <a:spcPts val="0"/>
              </a:spcBef>
              <a:spcAft>
                <a:spcPts val="600"/>
              </a:spcAft>
              <a:buClr>
                <a:srgbClr val="EDEDED"/>
              </a:buClr>
              <a:buSzPts val="2800"/>
              <a:buFont typeface="Corbel"/>
              <a:buNone/>
            </a:pPr>
            <a:r>
              <a:rPr lang="en-US" dirty="0">
                <a:solidFill>
                  <a:schemeClr val="bg1"/>
                </a:solidFill>
              </a:rPr>
              <a:t>Canine teeth are:</a:t>
            </a:r>
          </a:p>
          <a:p>
            <a:pPr>
              <a:spcBef>
                <a:spcPts val="0"/>
              </a:spcBef>
              <a:spcAft>
                <a:spcPts val="600"/>
              </a:spcAft>
              <a:buClr>
                <a:srgbClr val="EDEDED"/>
              </a:buClr>
              <a:buSzPts val="2800"/>
            </a:pPr>
            <a:r>
              <a:rPr lang="en-US" dirty="0">
                <a:solidFill>
                  <a:schemeClr val="bg1"/>
                </a:solidFill>
              </a:rPr>
              <a:t>Long and pointed</a:t>
            </a:r>
          </a:p>
          <a:p>
            <a:pPr>
              <a:spcBef>
                <a:spcPts val="0"/>
              </a:spcBef>
              <a:spcAft>
                <a:spcPts val="600"/>
              </a:spcAft>
              <a:buClr>
                <a:srgbClr val="EDEDED"/>
              </a:buClr>
              <a:buSzPts val="2800"/>
            </a:pPr>
            <a:r>
              <a:rPr lang="en-US" dirty="0">
                <a:solidFill>
                  <a:schemeClr val="bg1"/>
                </a:solidFill>
              </a:rPr>
              <a:t>Used for capturing prey and tearing</a:t>
            </a:r>
          </a:p>
        </p:txBody>
      </p:sp>
      <p:pic>
        <p:nvPicPr>
          <p:cNvPr id="344" name="Google Shape;344;p42" descr="Photo of side skull from the side with jaws slightly separated so that both rows of teeth are fully visible. Canines circled in blue." title="Skull Photo from Side"/>
          <p:cNvPicPr preferRelativeResize="0"/>
          <p:nvPr/>
        </p:nvPicPr>
        <p:blipFill rotWithShape="1">
          <a:blip r:embed="rId3"/>
          <a:srcRect l="26603" r="5496"/>
          <a:stretch/>
        </p:blipFill>
        <p:spPr>
          <a:xfrm>
            <a:off x="4650909" y="10"/>
            <a:ext cx="7541090" cy="6857989"/>
          </a:xfrm>
          <a:prstGeom prst="rect">
            <a:avLst/>
          </a:prstGeom>
          <a:noFill/>
        </p:spPr>
      </p:pic>
      <p:sp>
        <p:nvSpPr>
          <p:cNvPr id="2" name="Oval 1">
            <a:extLst>
              <a:ext uri="{FF2B5EF4-FFF2-40B4-BE49-F238E27FC236}">
                <a16:creationId xmlns:a16="http://schemas.microsoft.com/office/drawing/2014/main" id="{3C467CF2-4ED0-42C1-9533-EC023B4858FD}"/>
              </a:ext>
              <a:ext uri="{C183D7F6-B498-43B3-948B-1728B52AA6E4}">
                <adec:decorative xmlns:adec="http://schemas.microsoft.com/office/drawing/2017/decorative" val="1"/>
              </a:ext>
            </a:extLst>
          </p:cNvPr>
          <p:cNvSpPr/>
          <p:nvPr/>
        </p:nvSpPr>
        <p:spPr>
          <a:xfrm>
            <a:off x="10395286" y="2638043"/>
            <a:ext cx="1153246" cy="2559599"/>
          </a:xfrm>
          <a:prstGeom prst="ellipse">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395156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340"/>
        <p:cNvGrpSpPr/>
        <p:nvPr/>
      </p:nvGrpSpPr>
      <p:grpSpPr>
        <a:xfrm>
          <a:off x="0" y="0"/>
          <a:ext cx="0" cy="0"/>
          <a:chOff x="0" y="0"/>
          <a:chExt cx="0" cy="0"/>
        </a:xfrm>
      </p:grpSpPr>
      <p:sp useBgFill="1">
        <p:nvSpPr>
          <p:cNvPr id="93" name="Rectangle 92">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342" name="Google Shape;342;p42"/>
          <p:cNvSpPr txBox="1">
            <a:spLocks noGrp="1"/>
          </p:cNvSpPr>
          <p:nvPr>
            <p:ph type="title"/>
          </p:nvPr>
        </p:nvSpPr>
        <p:spPr>
          <a:xfrm>
            <a:off x="595341" y="643466"/>
            <a:ext cx="3543522" cy="1994577"/>
          </a:xfrm>
          <a:prstGeom prst="rect">
            <a:avLst/>
          </a:prstGeom>
          <a:noFill/>
          <a:ln>
            <a:solidFill>
              <a:schemeClr val="bg1"/>
            </a:solidFill>
          </a:ln>
        </p:spPr>
        <p:txBody>
          <a:bodyPr spcFirstLastPara="1" wrap="square" lIns="91425" tIns="45700" rIns="91425" bIns="45700" anchorCtr="0">
            <a:normAutofit/>
          </a:bodyPr>
          <a:lstStyle/>
          <a:p>
            <a:pPr marL="0" lvl="0" indent="0" rtl="0">
              <a:spcBef>
                <a:spcPts val="0"/>
              </a:spcBef>
              <a:spcAft>
                <a:spcPts val="0"/>
              </a:spcAft>
              <a:buClr>
                <a:srgbClr val="EDEDED"/>
              </a:buClr>
              <a:buSzPts val="5400"/>
              <a:buFont typeface="Corbel"/>
              <a:buNone/>
            </a:pPr>
            <a:r>
              <a:rPr lang="en-US" dirty="0">
                <a:solidFill>
                  <a:schemeClr val="bg1"/>
                </a:solidFill>
              </a:rPr>
              <a:t>Omnivore Teeth: Cheek Teeth</a:t>
            </a:r>
          </a:p>
        </p:txBody>
      </p:sp>
      <p:sp>
        <p:nvSpPr>
          <p:cNvPr id="343" name="Google Shape;343;p42"/>
          <p:cNvSpPr txBox="1">
            <a:spLocks noGrp="1"/>
          </p:cNvSpPr>
          <p:nvPr>
            <p:ph idx="1"/>
          </p:nvPr>
        </p:nvSpPr>
        <p:spPr>
          <a:xfrm>
            <a:off x="643468" y="2638044"/>
            <a:ext cx="3363974" cy="3415622"/>
          </a:xfrm>
          <a:prstGeom prst="rect">
            <a:avLst/>
          </a:prstGeom>
        </p:spPr>
        <p:txBody>
          <a:bodyPr spcFirstLastPara="1" lIns="91425" tIns="45700" rIns="91425" bIns="45700" anchorCtr="0">
            <a:normAutofit/>
          </a:bodyPr>
          <a:lstStyle/>
          <a:p>
            <a:pPr marL="0" marR="0" lvl="0" indent="0" rtl="0">
              <a:spcBef>
                <a:spcPts val="0"/>
              </a:spcBef>
              <a:spcAft>
                <a:spcPts val="600"/>
              </a:spcAft>
              <a:buClr>
                <a:srgbClr val="EDEDED"/>
              </a:buClr>
              <a:buSzPts val="2800"/>
              <a:buFont typeface="Corbel"/>
              <a:buNone/>
            </a:pPr>
            <a:r>
              <a:rPr lang="en-US" dirty="0">
                <a:solidFill>
                  <a:schemeClr val="bg1"/>
                </a:solidFill>
              </a:rPr>
              <a:t>Pre-molars and molars:</a:t>
            </a:r>
          </a:p>
          <a:p>
            <a:pPr>
              <a:spcBef>
                <a:spcPts val="0"/>
              </a:spcBef>
              <a:spcAft>
                <a:spcPts val="600"/>
              </a:spcAft>
              <a:buClr>
                <a:srgbClr val="EDEDED"/>
              </a:buClr>
              <a:buSzPts val="2800"/>
            </a:pPr>
            <a:r>
              <a:rPr lang="en-US" dirty="0">
                <a:solidFill>
                  <a:schemeClr val="bg1"/>
                </a:solidFill>
              </a:rPr>
              <a:t>Long and pointed</a:t>
            </a:r>
          </a:p>
          <a:p>
            <a:pPr>
              <a:spcBef>
                <a:spcPts val="0"/>
              </a:spcBef>
              <a:spcAft>
                <a:spcPts val="600"/>
              </a:spcAft>
              <a:buClr>
                <a:srgbClr val="EDEDED"/>
              </a:buClr>
              <a:buSzPts val="2800"/>
            </a:pPr>
            <a:r>
              <a:rPr lang="en-US" dirty="0">
                <a:solidFill>
                  <a:schemeClr val="bg1"/>
                </a:solidFill>
              </a:rPr>
              <a:t>Used for capturing prey and tearing</a:t>
            </a:r>
          </a:p>
        </p:txBody>
      </p:sp>
      <p:pic>
        <p:nvPicPr>
          <p:cNvPr id="344" name="Google Shape;344;p42" descr="Photo of side skull from the side with jaws slightly separated so that both rows of teeth are fully visible. Pre-molars and molars are visible." title="Skull Photo from Side"/>
          <p:cNvPicPr preferRelativeResize="0"/>
          <p:nvPr/>
        </p:nvPicPr>
        <p:blipFill rotWithShape="1">
          <a:blip r:embed="rId3"/>
          <a:srcRect l="26603" r="5496"/>
          <a:stretch/>
        </p:blipFill>
        <p:spPr>
          <a:xfrm>
            <a:off x="4650909" y="10"/>
            <a:ext cx="7541090" cy="6857989"/>
          </a:xfrm>
          <a:prstGeom prst="rect">
            <a:avLst/>
          </a:prstGeom>
          <a:noFill/>
        </p:spPr>
      </p:pic>
      <p:sp>
        <p:nvSpPr>
          <p:cNvPr id="2" name="Oval 1">
            <a:extLst>
              <a:ext uri="{FF2B5EF4-FFF2-40B4-BE49-F238E27FC236}">
                <a16:creationId xmlns:a16="http://schemas.microsoft.com/office/drawing/2014/main" id="{3C467CF2-4ED0-42C1-9533-EC023B4858FD}"/>
              </a:ext>
              <a:ext uri="{C183D7F6-B498-43B3-948B-1728B52AA6E4}">
                <adec:decorative xmlns:adec="http://schemas.microsoft.com/office/drawing/2017/decorative" val="1"/>
              </a:ext>
            </a:extLst>
          </p:cNvPr>
          <p:cNvSpPr/>
          <p:nvPr/>
        </p:nvSpPr>
        <p:spPr>
          <a:xfrm rot="20914397">
            <a:off x="6895826" y="3444893"/>
            <a:ext cx="3869988" cy="1768642"/>
          </a:xfrm>
          <a:prstGeom prst="ellipse">
            <a:avLst/>
          </a:prstGeom>
          <a:noFill/>
          <a:ln w="762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485692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199"/>
        <p:cNvGrpSpPr/>
        <p:nvPr/>
      </p:nvGrpSpPr>
      <p:grpSpPr>
        <a:xfrm>
          <a:off x="0" y="0"/>
          <a:ext cx="0" cy="0"/>
          <a:chOff x="0" y="0"/>
          <a:chExt cx="0" cy="0"/>
        </a:xfrm>
      </p:grpSpPr>
      <p:sp>
        <p:nvSpPr>
          <p:cNvPr id="79" name="Rectangle 78">
            <a:extLst>
              <a:ext uri="{FF2B5EF4-FFF2-40B4-BE49-F238E27FC236}">
                <a16:creationId xmlns:a16="http://schemas.microsoft.com/office/drawing/2014/main" id="{DCD3F51F-E0F2-41F0-9EAD-111C87DFF5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Google Shape;201;p24"/>
          <p:cNvSpPr txBox="1">
            <a:spLocks noGrp="1"/>
          </p:cNvSpPr>
          <p:nvPr>
            <p:ph type="ctrTitle"/>
          </p:nvPr>
        </p:nvSpPr>
        <p:spPr>
          <a:xfrm>
            <a:off x="6119732" y="1290025"/>
            <a:ext cx="5291327" cy="1188720"/>
          </a:xfrm>
          <a:prstGeom prst="rect">
            <a:avLst/>
          </a:prstGeom>
          <a:solidFill>
            <a:srgbClr val="FFFFFF"/>
          </a:solidFill>
          <a:ln>
            <a:solidFill>
              <a:srgbClr val="404040"/>
            </a:solidFill>
          </a:ln>
        </p:spPr>
        <p:txBody>
          <a:bodyPr spcFirstLastPara="1" vert="horz" lIns="182880" tIns="182880" rIns="182880" bIns="182880" rtlCol="0" anchor="ctr" anchorCtr="0">
            <a:normAutofit/>
          </a:bodyPr>
          <a:lstStyle/>
          <a:p>
            <a:pPr marL="0" lvl="0" indent="0" algn="ctr">
              <a:spcBef>
                <a:spcPct val="0"/>
              </a:spcBef>
              <a:spcAft>
                <a:spcPts val="0"/>
              </a:spcAft>
              <a:buClr>
                <a:srgbClr val="E2E2E2"/>
              </a:buClr>
              <a:buSzPts val="9600"/>
            </a:pPr>
            <a:r>
              <a:rPr lang="en-US" sz="2800" dirty="0">
                <a:solidFill>
                  <a:srgbClr val="262626"/>
                </a:solidFill>
                <a:latin typeface="+mj-lt"/>
                <a:ea typeface="+mj-ea"/>
                <a:cs typeface="+mj-cs"/>
              </a:rPr>
              <a:t>Teeth: Note your observations</a:t>
            </a:r>
          </a:p>
        </p:txBody>
      </p:sp>
      <p:pic>
        <p:nvPicPr>
          <p:cNvPr id="4" name="Picture 3" descr="Worksheet Snapshot&#10;&#10;Worksheet Snapshot&#10;&#10;Cropped screenshot of worksheet showing table with boxes for describing teeth.">
            <a:extLst>
              <a:ext uri="{FF2B5EF4-FFF2-40B4-BE49-F238E27FC236}">
                <a16:creationId xmlns:a16="http://schemas.microsoft.com/office/drawing/2014/main" id="{D7D67CF3-D502-4EEB-A68E-69DC3CE133C6}"/>
              </a:ext>
            </a:extLst>
          </p:cNvPr>
          <p:cNvPicPr>
            <a:picLocks noChangeAspect="1"/>
          </p:cNvPicPr>
          <p:nvPr/>
        </p:nvPicPr>
        <p:blipFill>
          <a:blip r:embed="rId3"/>
          <a:stretch>
            <a:fillRect/>
          </a:stretch>
        </p:blipFill>
        <p:spPr>
          <a:xfrm rot="21600000">
            <a:off x="321733" y="930201"/>
            <a:ext cx="4671595" cy="212557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0" name="Google Shape;225;p27" descr="Overhead view of one jaw so teeth are visible. Molars, premolars, canines, and incisors are highlighted in different colors." title="Overhead View Jaw">
            <a:extLst>
              <a:ext uri="{FF2B5EF4-FFF2-40B4-BE49-F238E27FC236}">
                <a16:creationId xmlns:a16="http://schemas.microsoft.com/office/drawing/2014/main" id="{70E557B0-D323-4B2E-8AF3-E6933C480AF1}"/>
              </a:ext>
            </a:extLst>
          </p:cNvPr>
          <p:cNvPicPr preferRelativeResize="0">
            <a:picLocks/>
          </p:cNvPicPr>
          <p:nvPr/>
        </p:nvPicPr>
        <p:blipFill rotWithShape="1">
          <a:blip r:embed="rId4"/>
          <a:stretch/>
        </p:blipFill>
        <p:spPr>
          <a:xfrm>
            <a:off x="725345" y="3377509"/>
            <a:ext cx="3864371" cy="2734043"/>
          </a:xfrm>
          <a:prstGeom prst="rect">
            <a:avLst/>
          </a:prstGeom>
          <a:noFill/>
        </p:spPr>
      </p:pic>
      <p:sp>
        <p:nvSpPr>
          <p:cNvPr id="202" name="Google Shape;202;p24"/>
          <p:cNvSpPr txBox="1"/>
          <p:nvPr/>
        </p:nvSpPr>
        <p:spPr>
          <a:xfrm>
            <a:off x="6119732" y="2858703"/>
            <a:ext cx="5285791" cy="3042547"/>
          </a:xfrm>
          <a:prstGeom prst="rect">
            <a:avLst/>
          </a:prstGeom>
        </p:spPr>
        <p:txBody>
          <a:bodyPr spcFirstLastPara="1" vert="horz" lIns="91440" tIns="45720" rIns="91440" bIns="45720" rtlCol="0" anchorCtr="0">
            <a:normAutofit/>
          </a:bodyPr>
          <a:lstStyle/>
          <a:p>
            <a:pPr marL="0" marR="0" lvl="0" indent="-228600" defTabSz="914400">
              <a:spcBef>
                <a:spcPts val="1000"/>
              </a:spcBef>
              <a:spcAft>
                <a:spcPts val="0"/>
              </a:spcAft>
              <a:buClr>
                <a:schemeClr val="accent2"/>
              </a:buClr>
              <a:buFont typeface="Arial" panose="020B0604020202020204" pitchFamily="34" charset="0"/>
              <a:buChar char="•"/>
            </a:pPr>
            <a:r>
              <a:rPr lang="en-US" dirty="0">
                <a:solidFill>
                  <a:srgbClr val="FFFFFF"/>
                </a:solidFill>
                <a:sym typeface="Corbel"/>
              </a:rPr>
              <a:t>Look at the TEETH on the skulls at your station.  </a:t>
            </a:r>
          </a:p>
          <a:p>
            <a:pPr marL="0" marR="0" lvl="0" indent="-228600" defTabSz="914400">
              <a:spcBef>
                <a:spcPts val="1000"/>
              </a:spcBef>
              <a:spcAft>
                <a:spcPts val="0"/>
              </a:spcAft>
              <a:buClr>
                <a:schemeClr val="accent2"/>
              </a:buClr>
              <a:buFont typeface="Arial" panose="020B0604020202020204" pitchFamily="34" charset="0"/>
              <a:buChar char="•"/>
            </a:pPr>
            <a:endParaRPr lang="en-US" dirty="0">
              <a:solidFill>
                <a:srgbClr val="FFFFFF"/>
              </a:solidFill>
              <a:sym typeface="Corbel"/>
            </a:endParaRPr>
          </a:p>
          <a:p>
            <a:pPr marL="457200" marR="0" lvl="0" indent="-228600" defTabSz="914400">
              <a:spcBef>
                <a:spcPts val="1000"/>
              </a:spcBef>
              <a:spcAft>
                <a:spcPts val="0"/>
              </a:spcAft>
              <a:buClr>
                <a:schemeClr val="accent2"/>
              </a:buClr>
              <a:buFont typeface="Arial" panose="020B0604020202020204" pitchFamily="34" charset="0"/>
              <a:buChar char="•"/>
            </a:pPr>
            <a:r>
              <a:rPr lang="en-US" dirty="0">
                <a:solidFill>
                  <a:srgbClr val="FFFFFF"/>
                </a:solidFill>
                <a:sym typeface="Corbel"/>
              </a:rPr>
              <a:t>Record descriptive observations of each type of teeth:</a:t>
            </a:r>
          </a:p>
          <a:p>
            <a:pPr marL="457200" marR="0" lvl="0" indent="-228600" defTabSz="914400">
              <a:spcBef>
                <a:spcPts val="1000"/>
              </a:spcBef>
              <a:spcAft>
                <a:spcPts val="0"/>
              </a:spcAft>
              <a:buClr>
                <a:schemeClr val="accent2"/>
              </a:buClr>
              <a:buFont typeface="Arial" panose="020B0604020202020204" pitchFamily="34" charset="0"/>
              <a:buChar char="•"/>
            </a:pPr>
            <a:r>
              <a:rPr lang="en-US" dirty="0">
                <a:solidFill>
                  <a:srgbClr val="FFFFFF"/>
                </a:solidFill>
                <a:sym typeface="Corbel"/>
              </a:rPr>
              <a:t>Incisors, Canines, Pre-molars and Molars</a:t>
            </a:r>
          </a:p>
        </p:txBody>
      </p:sp>
    </p:spTree>
    <p:extLst>
      <p:ext uri="{BB962C8B-B14F-4D97-AF65-F5344CB8AC3E}">
        <p14:creationId xmlns:p14="http://schemas.microsoft.com/office/powerpoint/2010/main" val="13699039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199"/>
        <p:cNvGrpSpPr/>
        <p:nvPr/>
      </p:nvGrpSpPr>
      <p:grpSpPr>
        <a:xfrm>
          <a:off x="0" y="0"/>
          <a:ext cx="0" cy="0"/>
          <a:chOff x="0" y="0"/>
          <a:chExt cx="0" cy="0"/>
        </a:xfrm>
      </p:grpSpPr>
      <p:sp useBgFill="1">
        <p:nvSpPr>
          <p:cNvPr id="143" name="Rectangle 142">
            <a:extLst>
              <a:ext uri="{FF2B5EF4-FFF2-40B4-BE49-F238E27FC236}">
                <a16:creationId xmlns:a16="http://schemas.microsoft.com/office/drawing/2014/main" id="{1660E788-AFA9-4A1B-9991-6AA74632A1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5" name="Rectangle 14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01" name="Google Shape;201;p24"/>
          <p:cNvSpPr txBox="1">
            <a:spLocks noGrp="1"/>
          </p:cNvSpPr>
          <p:nvPr>
            <p:ph type="ctrTitle"/>
          </p:nvPr>
        </p:nvSpPr>
        <p:spPr>
          <a:xfrm>
            <a:off x="643467" y="643467"/>
            <a:ext cx="3363974" cy="1728044"/>
          </a:xfrm>
          <a:prstGeom prst="rect">
            <a:avLst/>
          </a:prstGeom>
          <a:noFill/>
          <a:ln>
            <a:solidFill>
              <a:schemeClr val="bg1"/>
            </a:solidFill>
          </a:ln>
        </p:spPr>
        <p:txBody>
          <a:bodyPr spcFirstLastPara="1" vert="horz" wrap="square" lIns="182880" tIns="182880" rIns="182880" bIns="182880" rtlCol="0" anchor="ctr" anchorCtr="0">
            <a:normAutofit/>
          </a:bodyPr>
          <a:lstStyle/>
          <a:p>
            <a:pPr marL="0" lvl="0" indent="0" algn="ctr">
              <a:spcBef>
                <a:spcPct val="0"/>
              </a:spcBef>
              <a:spcAft>
                <a:spcPts val="0"/>
              </a:spcAft>
              <a:buClr>
                <a:srgbClr val="E2E2E2"/>
              </a:buClr>
              <a:buSzPts val="9600"/>
            </a:pPr>
            <a:r>
              <a:rPr lang="en-US" sz="2800" dirty="0">
                <a:solidFill>
                  <a:schemeClr val="bg1"/>
                </a:solidFill>
                <a:latin typeface="+mj-lt"/>
                <a:ea typeface="+mj-ea"/>
                <a:cs typeface="+mj-cs"/>
              </a:rPr>
              <a:t>What Type of Consumer is each skull?</a:t>
            </a:r>
          </a:p>
        </p:txBody>
      </p:sp>
      <p:sp>
        <p:nvSpPr>
          <p:cNvPr id="202" name="Google Shape;202;p24"/>
          <p:cNvSpPr txBox="1"/>
          <p:nvPr/>
        </p:nvSpPr>
        <p:spPr>
          <a:xfrm>
            <a:off x="643468" y="2638044"/>
            <a:ext cx="3363974" cy="3415622"/>
          </a:xfrm>
          <a:prstGeom prst="rect">
            <a:avLst/>
          </a:prstGeom>
        </p:spPr>
        <p:txBody>
          <a:bodyPr spcFirstLastPara="1" vert="horz" lIns="91440" tIns="45720" rIns="91440" bIns="45720" rtlCol="0" anchorCtr="0">
            <a:normAutofit/>
          </a:bodyPr>
          <a:lstStyle/>
          <a:p>
            <a:pPr marR="0" lvl="0" indent="-228600" defTabSz="914400">
              <a:spcBef>
                <a:spcPts val="1000"/>
              </a:spcBef>
              <a:spcAft>
                <a:spcPts val="0"/>
              </a:spcAft>
              <a:buClr>
                <a:schemeClr val="accent2"/>
              </a:buClr>
              <a:buFont typeface="Arial" panose="020B0604020202020204" pitchFamily="34" charset="0"/>
              <a:buChar char="•"/>
            </a:pPr>
            <a:r>
              <a:rPr lang="en-US" b="1" dirty="0">
                <a:solidFill>
                  <a:schemeClr val="bg1"/>
                </a:solidFill>
                <a:sym typeface="Corbel"/>
              </a:rPr>
              <a:t>Is each likely to be an:</a:t>
            </a:r>
          </a:p>
          <a:p>
            <a:pPr marL="0" marR="0" lvl="0" indent="-228600" defTabSz="914400">
              <a:spcBef>
                <a:spcPts val="1000"/>
              </a:spcBef>
              <a:spcAft>
                <a:spcPts val="0"/>
              </a:spcAft>
              <a:buClr>
                <a:schemeClr val="accent2"/>
              </a:buClr>
              <a:buFont typeface="Arial" panose="020B0604020202020204" pitchFamily="34" charset="0"/>
              <a:buChar char="•"/>
            </a:pPr>
            <a:r>
              <a:rPr lang="en-US" b="1" dirty="0">
                <a:solidFill>
                  <a:schemeClr val="bg1"/>
                </a:solidFill>
                <a:sym typeface="Corbel"/>
              </a:rPr>
              <a:t>Herbivore</a:t>
            </a:r>
          </a:p>
          <a:p>
            <a:pPr marL="0" marR="0" lvl="0" indent="-228600" defTabSz="914400">
              <a:spcBef>
                <a:spcPts val="1000"/>
              </a:spcBef>
              <a:spcAft>
                <a:spcPts val="0"/>
              </a:spcAft>
              <a:buClr>
                <a:schemeClr val="accent2"/>
              </a:buClr>
              <a:buFont typeface="Arial" panose="020B0604020202020204" pitchFamily="34" charset="0"/>
              <a:buChar char="•"/>
            </a:pPr>
            <a:r>
              <a:rPr lang="en-US" b="1" dirty="0">
                <a:solidFill>
                  <a:schemeClr val="bg1"/>
                </a:solidFill>
                <a:sym typeface="Corbel"/>
              </a:rPr>
              <a:t>Carnivore</a:t>
            </a:r>
          </a:p>
          <a:p>
            <a:pPr marL="0" marR="0" lvl="0" indent="-228600" defTabSz="914400">
              <a:spcBef>
                <a:spcPts val="1000"/>
              </a:spcBef>
              <a:spcAft>
                <a:spcPts val="0"/>
              </a:spcAft>
              <a:buClr>
                <a:schemeClr val="accent2"/>
              </a:buClr>
              <a:buFont typeface="Arial" panose="020B0604020202020204" pitchFamily="34" charset="0"/>
              <a:buChar char="•"/>
            </a:pPr>
            <a:r>
              <a:rPr lang="en-US" b="1" dirty="0">
                <a:solidFill>
                  <a:schemeClr val="bg1"/>
                </a:solidFill>
                <a:sym typeface="Corbel"/>
              </a:rPr>
              <a:t>Omnivore</a:t>
            </a:r>
          </a:p>
        </p:txBody>
      </p:sp>
      <p:pic>
        <p:nvPicPr>
          <p:cNvPr id="14" name="Picture 13" descr="Skull painting / Painting of felid skull from side">
            <a:extLst>
              <a:ext uri="{FF2B5EF4-FFF2-40B4-BE49-F238E27FC236}">
                <a16:creationId xmlns:a16="http://schemas.microsoft.com/office/drawing/2014/main" id="{48E0BE6D-FD97-481F-B175-AD12B803F800}"/>
              </a:ext>
            </a:extLst>
          </p:cNvPr>
          <p:cNvPicPr>
            <a:picLocks noChangeAspect="1"/>
          </p:cNvPicPr>
          <p:nvPr/>
        </p:nvPicPr>
        <p:blipFill>
          <a:blip r:embed="rId3"/>
          <a:stretch>
            <a:fillRect/>
          </a:stretch>
        </p:blipFill>
        <p:spPr>
          <a:xfrm>
            <a:off x="904326" y="4442669"/>
            <a:ext cx="2893571" cy="2005326"/>
          </a:xfrm>
          <a:prstGeom prst="rect">
            <a:avLst/>
          </a:prstGeom>
        </p:spPr>
      </p:pic>
      <p:graphicFrame>
        <p:nvGraphicFramePr>
          <p:cNvPr id="10" name="Google Shape;362;p44">
            <a:extLst>
              <a:ext uri="{FF2B5EF4-FFF2-40B4-BE49-F238E27FC236}">
                <a16:creationId xmlns:a16="http://schemas.microsoft.com/office/drawing/2014/main" id="{2ABECE6E-5838-4680-A66B-7ED86EF12557}"/>
              </a:ext>
            </a:extLst>
          </p:cNvPr>
          <p:cNvGraphicFramePr/>
          <p:nvPr>
            <p:extLst>
              <p:ext uri="{D42A27DB-BD31-4B8C-83A1-F6EECF244321}">
                <p14:modId xmlns:p14="http://schemas.microsoft.com/office/powerpoint/2010/main" val="656477654"/>
              </p:ext>
            </p:extLst>
          </p:nvPr>
        </p:nvGraphicFramePr>
        <p:xfrm>
          <a:off x="5297763" y="741286"/>
          <a:ext cx="6250772" cy="5214562"/>
        </p:xfrm>
        <a:graphic>
          <a:graphicData uri="http://schemas.openxmlformats.org/drawingml/2006/table">
            <a:tbl>
              <a:tblPr firstRow="1" firstCol="1" bandRow="1">
                <a:tableStyleId>{18603FDC-E32A-4AB5-989C-0864C3EAD2B8}</a:tableStyleId>
              </a:tblPr>
              <a:tblGrid>
                <a:gridCol w="882713">
                  <a:extLst>
                    <a:ext uri="{9D8B030D-6E8A-4147-A177-3AD203B41FA5}">
                      <a16:colId xmlns:a16="http://schemas.microsoft.com/office/drawing/2014/main" val="20000"/>
                    </a:ext>
                  </a:extLst>
                </a:gridCol>
                <a:gridCol w="1526311">
                  <a:extLst>
                    <a:ext uri="{9D8B030D-6E8A-4147-A177-3AD203B41FA5}">
                      <a16:colId xmlns:a16="http://schemas.microsoft.com/office/drawing/2014/main" val="20001"/>
                    </a:ext>
                  </a:extLst>
                </a:gridCol>
                <a:gridCol w="1869030">
                  <a:extLst>
                    <a:ext uri="{9D8B030D-6E8A-4147-A177-3AD203B41FA5}">
                      <a16:colId xmlns:a16="http://schemas.microsoft.com/office/drawing/2014/main" val="20002"/>
                    </a:ext>
                  </a:extLst>
                </a:gridCol>
                <a:gridCol w="1972718">
                  <a:extLst>
                    <a:ext uri="{9D8B030D-6E8A-4147-A177-3AD203B41FA5}">
                      <a16:colId xmlns:a16="http://schemas.microsoft.com/office/drawing/2014/main" val="20003"/>
                    </a:ext>
                  </a:extLst>
                </a:gridCol>
              </a:tblGrid>
              <a:tr h="303863">
                <a:tc>
                  <a:txBody>
                    <a:bodyPr/>
                    <a:lstStyle/>
                    <a:p>
                      <a:pPr marL="0" marR="0" lvl="0" indent="0" algn="l" rtl="0">
                        <a:spcBef>
                          <a:spcPts val="0"/>
                        </a:spcBef>
                        <a:spcAft>
                          <a:spcPts val="0"/>
                        </a:spcAft>
                        <a:buNone/>
                      </a:pPr>
                      <a:r>
                        <a:rPr lang="en-US" sz="1400" u="none" strike="noStrike" cap="none"/>
                        <a:t> </a:t>
                      </a:r>
                      <a:endParaRPr lang="en-US" sz="1400" u="none" strike="noStrike" cap="none">
                        <a:latin typeface="Times New Roman"/>
                        <a:ea typeface="Times New Roman"/>
                        <a:cs typeface="Times New Roman"/>
                        <a:sym typeface="Times New Roman"/>
                      </a:endParaRPr>
                    </a:p>
                  </a:txBody>
                  <a:tcPr marL="61892" marR="61892" marT="0" marB="0">
                    <a:solidFill>
                      <a:schemeClr val="tx2">
                        <a:lumMod val="75000"/>
                      </a:schemeClr>
                    </a:solidFill>
                  </a:tcPr>
                </a:tc>
                <a:tc>
                  <a:txBody>
                    <a:bodyPr/>
                    <a:lstStyle/>
                    <a:p>
                      <a:pPr marL="0" marR="0" lvl="0" indent="0" algn="ctr" rtl="0">
                        <a:spcBef>
                          <a:spcPts val="0"/>
                        </a:spcBef>
                        <a:spcAft>
                          <a:spcPts val="0"/>
                        </a:spcAft>
                        <a:buNone/>
                      </a:pPr>
                      <a:r>
                        <a:rPr lang="en-US" sz="1700" u="none" strike="noStrike" cap="none" dirty="0"/>
                        <a:t>Carnivore</a:t>
                      </a:r>
                      <a:endParaRPr lang="en-US" sz="1700" u="none" strike="noStrike" cap="none" dirty="0">
                        <a:latin typeface="Times New Roman"/>
                        <a:ea typeface="Times New Roman"/>
                        <a:cs typeface="Times New Roman"/>
                        <a:sym typeface="Times New Roman"/>
                      </a:endParaRPr>
                    </a:p>
                  </a:txBody>
                  <a:tcPr marL="61892" marR="61892" marT="0" marB="0" anchor="ctr">
                    <a:solidFill>
                      <a:schemeClr val="tx2">
                        <a:lumMod val="75000"/>
                      </a:schemeClr>
                    </a:solidFill>
                  </a:tcPr>
                </a:tc>
                <a:tc>
                  <a:txBody>
                    <a:bodyPr/>
                    <a:lstStyle/>
                    <a:p>
                      <a:pPr marL="0" marR="0" lvl="0" indent="0" algn="ctr" rtl="0">
                        <a:spcBef>
                          <a:spcPts val="0"/>
                        </a:spcBef>
                        <a:spcAft>
                          <a:spcPts val="0"/>
                        </a:spcAft>
                        <a:buNone/>
                      </a:pPr>
                      <a:r>
                        <a:rPr lang="en-US" sz="1700"/>
                        <a:t>Herbivore</a:t>
                      </a:r>
                      <a:endParaRPr lang="en-US" sz="1700" u="none" strike="noStrike" cap="none">
                        <a:latin typeface="Times New Roman"/>
                        <a:ea typeface="Times New Roman"/>
                        <a:cs typeface="Times New Roman"/>
                        <a:sym typeface="Times New Roman"/>
                      </a:endParaRPr>
                    </a:p>
                  </a:txBody>
                  <a:tcPr marL="61892" marR="61892" marT="0" marB="0" anchor="ctr">
                    <a:solidFill>
                      <a:schemeClr val="tx2">
                        <a:lumMod val="75000"/>
                      </a:schemeClr>
                    </a:solidFill>
                  </a:tcPr>
                </a:tc>
                <a:tc>
                  <a:txBody>
                    <a:bodyPr/>
                    <a:lstStyle/>
                    <a:p>
                      <a:pPr marL="0" marR="0" lvl="0" indent="0" algn="ctr" rtl="0">
                        <a:spcBef>
                          <a:spcPts val="0"/>
                        </a:spcBef>
                        <a:spcAft>
                          <a:spcPts val="0"/>
                        </a:spcAft>
                        <a:buNone/>
                      </a:pPr>
                      <a:r>
                        <a:rPr lang="en-US" sz="1700"/>
                        <a:t>Omnivore</a:t>
                      </a:r>
                      <a:endParaRPr lang="en-US" sz="1700" u="none" strike="noStrike" cap="none">
                        <a:latin typeface="Times New Roman"/>
                        <a:ea typeface="Times New Roman"/>
                        <a:cs typeface="Times New Roman"/>
                        <a:sym typeface="Times New Roman"/>
                      </a:endParaRPr>
                    </a:p>
                  </a:txBody>
                  <a:tcPr marL="61892" marR="61892" marT="0" marB="0" anchor="ctr">
                    <a:solidFill>
                      <a:schemeClr val="tx2">
                        <a:lumMod val="75000"/>
                      </a:schemeClr>
                    </a:solidFill>
                  </a:tcPr>
                </a:tc>
                <a:extLst>
                  <a:ext uri="{0D108BD9-81ED-4DB2-BD59-A6C34878D82A}">
                    <a16:rowId xmlns:a16="http://schemas.microsoft.com/office/drawing/2014/main" val="10000"/>
                  </a:ext>
                </a:extLst>
              </a:tr>
              <a:tr h="880154">
                <a:tc>
                  <a:txBody>
                    <a:bodyPr/>
                    <a:lstStyle/>
                    <a:p>
                      <a:pPr marL="0" marR="0" lvl="0" indent="0" algn="ctr" rtl="0">
                        <a:spcBef>
                          <a:spcPts val="0"/>
                        </a:spcBef>
                        <a:spcAft>
                          <a:spcPts val="0"/>
                        </a:spcAft>
                        <a:buNone/>
                      </a:pPr>
                      <a:r>
                        <a:rPr lang="en-US" sz="1400" u="none" strike="noStrike" cap="none"/>
                        <a:t>Incisors</a:t>
                      </a:r>
                      <a:endParaRPr lang="en-US" sz="1400" u="none" strike="noStrike" cap="none">
                        <a:latin typeface="Times New Roman"/>
                        <a:ea typeface="Times New Roman"/>
                        <a:cs typeface="Times New Roman"/>
                        <a:sym typeface="Times New Roman"/>
                      </a:endParaRPr>
                    </a:p>
                  </a:txBody>
                  <a:tcPr marL="61892" marR="61892" marT="0" marB="0" anchor="ctr"/>
                </a:tc>
                <a:tc>
                  <a:txBody>
                    <a:bodyPr/>
                    <a:lstStyle/>
                    <a:p>
                      <a:pPr marL="39370" marR="0" lvl="0" indent="0" algn="l" rtl="0">
                        <a:spcBef>
                          <a:spcPts val="0"/>
                        </a:spcBef>
                        <a:spcAft>
                          <a:spcPts val="0"/>
                        </a:spcAft>
                        <a:buNone/>
                      </a:pPr>
                      <a:r>
                        <a:rPr lang="en-US" sz="1400"/>
                        <a:t>S</a:t>
                      </a:r>
                      <a:r>
                        <a:rPr lang="en-US" sz="1400" u="none" strike="noStrike" cap="none"/>
                        <a:t>mall and less   developed</a:t>
                      </a:r>
                      <a:endParaRPr lang="en-US" sz="1400" u="none" strike="noStrike" cap="none">
                        <a:latin typeface="Times New Roman"/>
                        <a:ea typeface="Times New Roman"/>
                        <a:cs typeface="Times New Roman"/>
                        <a:sym typeface="Times New Roman"/>
                      </a:endParaRPr>
                    </a:p>
                  </a:txBody>
                  <a:tcPr marL="61892" marR="61892" marT="0" marB="0" anchor="ctr"/>
                </a:tc>
                <a:tc>
                  <a:txBody>
                    <a:bodyPr/>
                    <a:lstStyle/>
                    <a:p>
                      <a:pPr marL="59055" marR="0" lvl="0" indent="0" algn="l" rtl="0">
                        <a:spcBef>
                          <a:spcPts val="0"/>
                        </a:spcBef>
                        <a:spcAft>
                          <a:spcPts val="0"/>
                        </a:spcAft>
                        <a:buNone/>
                      </a:pPr>
                      <a:r>
                        <a:rPr lang="en-US" sz="1400"/>
                        <a:t>L</a:t>
                      </a:r>
                      <a:r>
                        <a:rPr lang="en-US" sz="1400" u="none" strike="noStrike" cap="none"/>
                        <a:t>arge, well-developed, may be missing top jaw incisors</a:t>
                      </a:r>
                      <a:endParaRPr lang="en-US" sz="1400" u="none" strike="noStrike" cap="none">
                        <a:latin typeface="Times New Roman"/>
                        <a:ea typeface="Times New Roman"/>
                        <a:cs typeface="Times New Roman"/>
                        <a:sym typeface="Times New Roman"/>
                      </a:endParaRPr>
                    </a:p>
                  </a:txBody>
                  <a:tcPr marL="61892" marR="61892" marT="0" marB="0" anchor="ctr"/>
                </a:tc>
                <a:tc>
                  <a:txBody>
                    <a:bodyPr/>
                    <a:lstStyle/>
                    <a:p>
                      <a:pPr marL="8255" marR="0" lvl="0" indent="0" algn="ctr" rtl="0">
                        <a:spcBef>
                          <a:spcPts val="0"/>
                        </a:spcBef>
                        <a:spcAft>
                          <a:spcPts val="0"/>
                        </a:spcAft>
                        <a:buNone/>
                      </a:pPr>
                      <a:r>
                        <a:rPr lang="en-US" sz="1400"/>
                        <a:t>L</a:t>
                      </a:r>
                      <a:r>
                        <a:rPr lang="en-US" sz="1400" u="none" strike="noStrike" cap="none"/>
                        <a:t>arge &amp; well-developed</a:t>
                      </a:r>
                      <a:r>
                        <a:rPr lang="en-US" sz="1100" u="none" strike="noStrike" cap="none"/>
                        <a:t> </a:t>
                      </a:r>
                      <a:endParaRPr lang="en-US" sz="1100" u="none" strike="noStrike" cap="none">
                        <a:latin typeface="Times New Roman"/>
                        <a:ea typeface="Times New Roman"/>
                        <a:cs typeface="Times New Roman"/>
                        <a:sym typeface="Times New Roman"/>
                      </a:endParaRPr>
                    </a:p>
                  </a:txBody>
                  <a:tcPr marL="61892" marR="61892" marT="0" marB="0" anchor="ctr"/>
                </a:tc>
                <a:extLst>
                  <a:ext uri="{0D108BD9-81ED-4DB2-BD59-A6C34878D82A}">
                    <a16:rowId xmlns:a16="http://schemas.microsoft.com/office/drawing/2014/main" val="10001"/>
                  </a:ext>
                </a:extLst>
              </a:tr>
              <a:tr h="1927956">
                <a:tc>
                  <a:txBody>
                    <a:bodyPr/>
                    <a:lstStyle/>
                    <a:p>
                      <a:pPr marL="0" marR="0" lvl="0" indent="0" algn="ctr" rtl="0">
                        <a:spcBef>
                          <a:spcPts val="0"/>
                        </a:spcBef>
                        <a:spcAft>
                          <a:spcPts val="0"/>
                        </a:spcAft>
                        <a:buNone/>
                      </a:pPr>
                      <a:r>
                        <a:rPr lang="en-US" sz="1400" u="none" strike="noStrike" cap="none"/>
                        <a:t>Canines</a:t>
                      </a:r>
                      <a:endParaRPr lang="en-US" sz="1400" u="none" strike="noStrike" cap="none">
                        <a:latin typeface="Times New Roman"/>
                        <a:ea typeface="Times New Roman"/>
                        <a:cs typeface="Times New Roman"/>
                        <a:sym typeface="Times New Roman"/>
                      </a:endParaRPr>
                    </a:p>
                  </a:txBody>
                  <a:tcPr marL="61892" marR="61892" marT="0" marB="0" anchor="ctr"/>
                </a:tc>
                <a:tc>
                  <a:txBody>
                    <a:bodyPr/>
                    <a:lstStyle/>
                    <a:p>
                      <a:pPr marL="39370" marR="0" lvl="0" indent="0" algn="l" rtl="0">
                        <a:spcBef>
                          <a:spcPts val="0"/>
                        </a:spcBef>
                        <a:spcAft>
                          <a:spcPts val="0"/>
                        </a:spcAft>
                        <a:buNone/>
                      </a:pPr>
                      <a:r>
                        <a:rPr lang="en-US" sz="1400"/>
                        <a:t>L</a:t>
                      </a:r>
                      <a:r>
                        <a:rPr lang="en-US" sz="1400" u="none" strike="noStrike" cap="none"/>
                        <a:t>arge, long, prominent, &amp; pointed for piercing &amp; holding prey</a:t>
                      </a:r>
                      <a:endParaRPr lang="en-US" sz="1400" u="none" strike="noStrike" cap="none">
                        <a:latin typeface="Times New Roman"/>
                        <a:ea typeface="Times New Roman"/>
                        <a:cs typeface="Times New Roman"/>
                        <a:sym typeface="Times New Roman"/>
                      </a:endParaRPr>
                    </a:p>
                  </a:txBody>
                  <a:tcPr marL="61892" marR="61892" marT="0" marB="0" anchor="ctr"/>
                </a:tc>
                <a:tc>
                  <a:txBody>
                    <a:bodyPr/>
                    <a:lstStyle/>
                    <a:p>
                      <a:pPr marL="59055" marR="0" lvl="0" indent="0" algn="l" rtl="0">
                        <a:spcBef>
                          <a:spcPts val="0"/>
                        </a:spcBef>
                        <a:spcAft>
                          <a:spcPts val="0"/>
                        </a:spcAft>
                        <a:buNone/>
                      </a:pPr>
                      <a:r>
                        <a:rPr lang="en-US" sz="1400"/>
                        <a:t>I</a:t>
                      </a:r>
                      <a:r>
                        <a:rPr lang="en-US" sz="1400" u="none" strike="noStrike" cap="none"/>
                        <a:t>f present flat &amp; non-pointed; often not present &amp; instead herbivores will have a flatten palate that act like a cutting board for the lower incisors to cut plant material against </a:t>
                      </a:r>
                      <a:endParaRPr lang="en-US" sz="1400" u="none" strike="noStrike" cap="none">
                        <a:latin typeface="Times New Roman"/>
                        <a:ea typeface="Times New Roman"/>
                        <a:cs typeface="Times New Roman"/>
                        <a:sym typeface="Times New Roman"/>
                      </a:endParaRPr>
                    </a:p>
                  </a:txBody>
                  <a:tcPr marL="61892" marR="61892" marT="0" marB="0" anchor="ctr"/>
                </a:tc>
                <a:tc>
                  <a:txBody>
                    <a:bodyPr/>
                    <a:lstStyle/>
                    <a:p>
                      <a:pPr marL="8255" marR="0" lvl="0" indent="0" algn="ctr" rtl="0">
                        <a:spcBef>
                          <a:spcPts val="0"/>
                        </a:spcBef>
                        <a:spcAft>
                          <a:spcPts val="0"/>
                        </a:spcAft>
                        <a:buNone/>
                      </a:pPr>
                      <a:r>
                        <a:rPr lang="en-US" sz="1400" dirty="0"/>
                        <a:t>L</a:t>
                      </a:r>
                      <a:r>
                        <a:rPr lang="en-US" sz="1400" u="none" strike="noStrike" cap="none" dirty="0"/>
                        <a:t>ong &amp; pointed</a:t>
                      </a:r>
                      <a:r>
                        <a:rPr lang="en-US" sz="1100" u="none" strike="noStrike" cap="none" dirty="0"/>
                        <a:t> </a:t>
                      </a:r>
                      <a:endParaRPr lang="en-US" sz="1100" u="none" strike="noStrike" cap="none" dirty="0">
                        <a:latin typeface="Times New Roman"/>
                        <a:ea typeface="Times New Roman"/>
                        <a:cs typeface="Times New Roman"/>
                        <a:sym typeface="Times New Roman"/>
                      </a:endParaRPr>
                    </a:p>
                  </a:txBody>
                  <a:tcPr marL="61892" marR="61892" marT="0" marB="0" anchor="ctr"/>
                </a:tc>
                <a:extLst>
                  <a:ext uri="{0D108BD9-81ED-4DB2-BD59-A6C34878D82A}">
                    <a16:rowId xmlns:a16="http://schemas.microsoft.com/office/drawing/2014/main" val="10002"/>
                  </a:ext>
                </a:extLst>
              </a:tr>
              <a:tr h="2102589">
                <a:tc>
                  <a:txBody>
                    <a:bodyPr/>
                    <a:lstStyle/>
                    <a:p>
                      <a:pPr marL="0" marR="0" lvl="0" indent="0" algn="ctr" rtl="0">
                        <a:spcBef>
                          <a:spcPts val="0"/>
                        </a:spcBef>
                        <a:spcAft>
                          <a:spcPts val="0"/>
                        </a:spcAft>
                        <a:buNone/>
                      </a:pPr>
                      <a:r>
                        <a:rPr lang="en-US" sz="1400" u="none" strike="noStrike" cap="none"/>
                        <a:t>Cheek Teeth</a:t>
                      </a:r>
                      <a:endParaRPr lang="en-US" sz="1400" u="none" strike="noStrike" cap="none">
                        <a:latin typeface="Times New Roman"/>
                        <a:ea typeface="Times New Roman"/>
                        <a:cs typeface="Times New Roman"/>
                        <a:sym typeface="Times New Roman"/>
                      </a:endParaRPr>
                    </a:p>
                  </a:txBody>
                  <a:tcPr marL="61892" marR="61892" marT="0" marB="0" anchor="ctr"/>
                </a:tc>
                <a:tc>
                  <a:txBody>
                    <a:bodyPr/>
                    <a:lstStyle/>
                    <a:p>
                      <a:pPr marL="39370" marR="0" lvl="0" indent="0" algn="l" rtl="0">
                        <a:spcBef>
                          <a:spcPts val="0"/>
                        </a:spcBef>
                        <a:spcAft>
                          <a:spcPts val="0"/>
                        </a:spcAft>
                        <a:buNone/>
                      </a:pPr>
                      <a:r>
                        <a:rPr lang="en-US" sz="1400" u="none" strike="noStrike" cap="none"/>
                        <a:t>Sharp &amp; pointed, upper jaw teeth overlap lower jaw teeth when mouth is closed creating a scissor-like cutting ability</a:t>
                      </a:r>
                      <a:endParaRPr lang="en-US" sz="1400" u="none" strike="noStrike" cap="none">
                        <a:latin typeface="Times New Roman"/>
                        <a:ea typeface="Times New Roman"/>
                        <a:cs typeface="Times New Roman"/>
                        <a:sym typeface="Times New Roman"/>
                      </a:endParaRPr>
                    </a:p>
                  </a:txBody>
                  <a:tcPr marL="61892" marR="61892" marT="0" marB="0" anchor="ctr"/>
                </a:tc>
                <a:tc>
                  <a:txBody>
                    <a:bodyPr/>
                    <a:lstStyle/>
                    <a:p>
                      <a:pPr marL="59055" marR="0" lvl="0" indent="0" algn="l" rtl="0">
                        <a:spcBef>
                          <a:spcPts val="0"/>
                        </a:spcBef>
                        <a:spcAft>
                          <a:spcPts val="0"/>
                        </a:spcAft>
                        <a:buNone/>
                      </a:pPr>
                      <a:r>
                        <a:rPr lang="en-US" sz="1400"/>
                        <a:t>L</a:t>
                      </a:r>
                      <a:r>
                        <a:rPr lang="en-US" sz="1400" u="none" strike="noStrike" cap="none"/>
                        <a:t>arge, broad, &amp; flat; upper &amp; lower cheek teeth match when jaw is closed to maximize grinding ability</a:t>
                      </a:r>
                      <a:endParaRPr lang="en-US" sz="1400" u="none" strike="noStrike" cap="none">
                        <a:latin typeface="Times New Roman"/>
                        <a:ea typeface="Times New Roman"/>
                        <a:cs typeface="Times New Roman"/>
                        <a:sym typeface="Times New Roman"/>
                      </a:endParaRPr>
                    </a:p>
                  </a:txBody>
                  <a:tcPr marL="61892" marR="61892" marT="0" marB="0" anchor="ctr"/>
                </a:tc>
                <a:tc>
                  <a:txBody>
                    <a:bodyPr/>
                    <a:lstStyle/>
                    <a:p>
                      <a:pPr marL="8255" marR="0" lvl="0" indent="0" algn="l" rtl="0">
                        <a:spcBef>
                          <a:spcPts val="0"/>
                        </a:spcBef>
                        <a:spcAft>
                          <a:spcPts val="0"/>
                        </a:spcAft>
                        <a:buNone/>
                      </a:pPr>
                      <a:r>
                        <a:rPr lang="en-US" sz="1400" dirty="0"/>
                        <a:t>P</a:t>
                      </a:r>
                      <a:r>
                        <a:rPr lang="en-US" sz="1400" u="none" strike="noStrike" cap="none" dirty="0"/>
                        <a:t>re-molars &amp; molars may be slightly pointed but still broad enough to have significant contact between upper &amp; lower cheek teeth when jaws are closed; used for shearing and crushing</a:t>
                      </a:r>
                      <a:endParaRPr lang="en-US" sz="1600" dirty="0"/>
                    </a:p>
                    <a:p>
                      <a:pPr marL="0" marR="0" lvl="0" indent="0" algn="l" rtl="0">
                        <a:spcBef>
                          <a:spcPts val="0"/>
                        </a:spcBef>
                        <a:spcAft>
                          <a:spcPts val="0"/>
                        </a:spcAft>
                        <a:buNone/>
                      </a:pPr>
                      <a:r>
                        <a:rPr lang="en-US" sz="1100" u="none" strike="noStrike" cap="none" dirty="0"/>
                        <a:t> </a:t>
                      </a:r>
                      <a:endParaRPr lang="en-US" sz="1100" u="none" strike="noStrike" cap="none" dirty="0">
                        <a:latin typeface="Times New Roman"/>
                        <a:ea typeface="Times New Roman"/>
                        <a:cs typeface="Times New Roman"/>
                        <a:sym typeface="Times New Roman"/>
                      </a:endParaRPr>
                    </a:p>
                  </a:txBody>
                  <a:tcPr marL="61892" marR="61892" marT="0" marB="0" anchor="ct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9905226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199"/>
        <p:cNvGrpSpPr/>
        <p:nvPr/>
      </p:nvGrpSpPr>
      <p:grpSpPr>
        <a:xfrm>
          <a:off x="0" y="0"/>
          <a:ext cx="0" cy="0"/>
          <a:chOff x="0" y="0"/>
          <a:chExt cx="0" cy="0"/>
        </a:xfrm>
      </p:grpSpPr>
      <p:sp>
        <p:nvSpPr>
          <p:cNvPr id="204" name="Rectangle 142">
            <a:extLst>
              <a:ext uri="{FF2B5EF4-FFF2-40B4-BE49-F238E27FC236}">
                <a16:creationId xmlns:a16="http://schemas.microsoft.com/office/drawing/2014/main" id="{DCD3F51F-E0F2-41F0-9EAD-111C87DFF5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1" name="Google Shape;201;p24"/>
          <p:cNvSpPr txBox="1">
            <a:spLocks noGrp="1"/>
          </p:cNvSpPr>
          <p:nvPr>
            <p:ph type="ctrTitle"/>
          </p:nvPr>
        </p:nvSpPr>
        <p:spPr>
          <a:xfrm>
            <a:off x="6119732" y="924265"/>
            <a:ext cx="5291327" cy="1188720"/>
          </a:xfrm>
          <a:prstGeom prst="rect">
            <a:avLst/>
          </a:prstGeom>
          <a:solidFill>
            <a:srgbClr val="FFFFFF"/>
          </a:solidFill>
          <a:ln>
            <a:solidFill>
              <a:srgbClr val="404040"/>
            </a:solidFill>
          </a:ln>
        </p:spPr>
        <p:txBody>
          <a:bodyPr spcFirstLastPara="1" vert="horz" lIns="182880" tIns="182880" rIns="182880" bIns="182880" rtlCol="0" anchor="ctr" anchorCtr="0">
            <a:normAutofit fontScale="90000"/>
          </a:bodyPr>
          <a:lstStyle/>
          <a:p>
            <a:pPr marL="0" lvl="0" indent="0" algn="ctr">
              <a:spcBef>
                <a:spcPct val="0"/>
              </a:spcBef>
              <a:spcAft>
                <a:spcPts val="0"/>
              </a:spcAft>
              <a:buClr>
                <a:srgbClr val="E2E2E2"/>
              </a:buClr>
              <a:buSzPts val="9600"/>
            </a:pPr>
            <a:r>
              <a:rPr lang="en-US" sz="3600" dirty="0">
                <a:solidFill>
                  <a:srgbClr val="262626"/>
                </a:solidFill>
                <a:latin typeface="+mj-lt"/>
                <a:ea typeface="+mj-ea"/>
                <a:cs typeface="+mj-cs"/>
              </a:rPr>
              <a:t>Worksheet Part II:</a:t>
            </a:r>
            <a:br>
              <a:rPr lang="en-US" sz="2600" dirty="0">
                <a:solidFill>
                  <a:srgbClr val="262626"/>
                </a:solidFill>
                <a:latin typeface="+mj-lt"/>
                <a:ea typeface="+mj-ea"/>
                <a:cs typeface="+mj-cs"/>
              </a:rPr>
            </a:br>
            <a:r>
              <a:rPr lang="en-US" sz="2600" dirty="0">
                <a:solidFill>
                  <a:srgbClr val="262626"/>
                </a:solidFill>
                <a:latin typeface="+mj-lt"/>
                <a:ea typeface="+mj-ea"/>
                <a:cs typeface="+mj-cs"/>
              </a:rPr>
              <a:t>Time to solve the mystery</a:t>
            </a:r>
          </a:p>
        </p:txBody>
      </p:sp>
      <p:pic>
        <p:nvPicPr>
          <p:cNvPr id="8" name="Picture 7" descr="Skull Photo&#10;&#10;Side view of photo of animal skull with canine teeth and molars visible&#10;">
            <a:extLst>
              <a:ext uri="{FF2B5EF4-FFF2-40B4-BE49-F238E27FC236}">
                <a16:creationId xmlns:a16="http://schemas.microsoft.com/office/drawing/2014/main" id="{B2F37C19-2497-4E0A-BF81-6C2F081306AE}"/>
              </a:ext>
            </a:extLst>
          </p:cNvPr>
          <p:cNvPicPr>
            <a:picLocks noChangeAspect="1"/>
          </p:cNvPicPr>
          <p:nvPr/>
        </p:nvPicPr>
        <p:blipFill rotWithShape="1">
          <a:blip r:embed="rId3"/>
          <a:srcRect t="22041"/>
          <a:stretch/>
        </p:blipFill>
        <p:spPr>
          <a:xfrm>
            <a:off x="321733" y="360747"/>
            <a:ext cx="4671595" cy="2695029"/>
          </a:xfrm>
          <a:prstGeom prst="rect">
            <a:avLst/>
          </a:prstGeom>
        </p:spPr>
      </p:pic>
      <p:pic>
        <p:nvPicPr>
          <p:cNvPr id="7" name="Picture 6" descr="Side view photo of animal skill with elongated incisors" title="Skull Photo">
            <a:extLst>
              <a:ext uri="{FF2B5EF4-FFF2-40B4-BE49-F238E27FC236}">
                <a16:creationId xmlns:a16="http://schemas.microsoft.com/office/drawing/2014/main" id="{2D0FEFE5-B70A-4C68-8F0F-A595BEDC9D0E}"/>
              </a:ext>
            </a:extLst>
          </p:cNvPr>
          <p:cNvPicPr>
            <a:picLocks noChangeAspect="1"/>
          </p:cNvPicPr>
          <p:nvPr/>
        </p:nvPicPr>
        <p:blipFill rotWithShape="1">
          <a:blip r:embed="rId4"/>
          <a:srcRect t="25323" r="3836" b="23132"/>
          <a:stretch/>
        </p:blipFill>
        <p:spPr>
          <a:xfrm>
            <a:off x="321733" y="3377509"/>
            <a:ext cx="4671595" cy="2594847"/>
          </a:xfrm>
          <a:prstGeom prst="rect">
            <a:avLst/>
          </a:prstGeom>
        </p:spPr>
      </p:pic>
      <p:grpSp>
        <p:nvGrpSpPr>
          <p:cNvPr id="2" name="Group 1" descr="Photo of reference sheet/ Cropped photo of reference sheet with title &quot;Dichotomous Key for Skull Identification&quot; ">
            <a:extLst>
              <a:ext uri="{FF2B5EF4-FFF2-40B4-BE49-F238E27FC236}">
                <a16:creationId xmlns:a16="http://schemas.microsoft.com/office/drawing/2014/main" id="{45606B0A-C873-03D9-C929-51C39CB2B934}"/>
              </a:ext>
            </a:extLst>
          </p:cNvPr>
          <p:cNvGrpSpPr/>
          <p:nvPr/>
        </p:nvGrpSpPr>
        <p:grpSpPr>
          <a:xfrm>
            <a:off x="6119732" y="2858703"/>
            <a:ext cx="5285791" cy="3042547"/>
            <a:chOff x="6119732" y="2858703"/>
            <a:chExt cx="5285791" cy="3042547"/>
          </a:xfrm>
        </p:grpSpPr>
        <p:sp>
          <p:nvSpPr>
            <p:cNvPr id="202" name="Google Shape;202;p24"/>
            <p:cNvSpPr txBox="1"/>
            <p:nvPr/>
          </p:nvSpPr>
          <p:spPr>
            <a:xfrm>
              <a:off x="6119732" y="2858703"/>
              <a:ext cx="5285791" cy="3042547"/>
            </a:xfrm>
            <a:prstGeom prst="rect">
              <a:avLst/>
            </a:prstGeom>
          </p:spPr>
          <p:txBody>
            <a:bodyPr spcFirstLastPara="1" vert="horz" lIns="91440" tIns="45720" rIns="91440" bIns="45720" rtlCol="0" anchorCtr="0">
              <a:normAutofit/>
            </a:bodyPr>
            <a:lstStyle/>
            <a:p>
              <a:pPr marL="0" marR="0" lvl="0" indent="-228600" defTabSz="914400">
                <a:spcBef>
                  <a:spcPts val="1000"/>
                </a:spcBef>
                <a:spcAft>
                  <a:spcPts val="0"/>
                </a:spcAft>
                <a:buClr>
                  <a:schemeClr val="accent2"/>
                </a:buClr>
                <a:buFont typeface="Arial" panose="020B0604020202020204" pitchFamily="34" charset="0"/>
                <a:buChar char="•"/>
              </a:pPr>
              <a:endParaRPr lang="en-US" b="1" dirty="0">
                <a:solidFill>
                  <a:srgbClr val="FFFFFF"/>
                </a:solidFill>
                <a:sym typeface="Corbel"/>
              </a:endParaRPr>
            </a:p>
          </p:txBody>
        </p:sp>
        <p:pic>
          <p:nvPicPr>
            <p:cNvPr id="3" name="Picture 2">
              <a:extLst>
                <a:ext uri="{FF2B5EF4-FFF2-40B4-BE49-F238E27FC236}">
                  <a16:creationId xmlns:a16="http://schemas.microsoft.com/office/drawing/2014/main" id="{B7705CA0-0280-4B86-95D2-347D2A4B1493}"/>
                </a:ext>
              </a:extLst>
            </p:cNvPr>
            <p:cNvPicPr>
              <a:picLocks noChangeAspect="1"/>
            </p:cNvPicPr>
            <p:nvPr/>
          </p:nvPicPr>
          <p:blipFill>
            <a:blip r:embed="rId5"/>
            <a:stretch>
              <a:fillRect/>
            </a:stretch>
          </p:blipFill>
          <p:spPr>
            <a:xfrm>
              <a:off x="6295234" y="2858703"/>
              <a:ext cx="4916591" cy="2884460"/>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spTree>
    <p:extLst>
      <p:ext uri="{BB962C8B-B14F-4D97-AF65-F5344CB8AC3E}">
        <p14:creationId xmlns:p14="http://schemas.microsoft.com/office/powerpoint/2010/main" val="378373888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Shape 199"/>
        <p:cNvGrpSpPr/>
        <p:nvPr/>
      </p:nvGrpSpPr>
      <p:grpSpPr>
        <a:xfrm>
          <a:off x="0" y="0"/>
          <a:ext cx="0" cy="0"/>
          <a:chOff x="0" y="0"/>
          <a:chExt cx="0" cy="0"/>
        </a:xfrm>
      </p:grpSpPr>
      <p:sp>
        <p:nvSpPr>
          <p:cNvPr id="204" name="Rectangle 142">
            <a:extLst>
              <a:ext uri="{FF2B5EF4-FFF2-40B4-BE49-F238E27FC236}">
                <a16:creationId xmlns:a16="http://schemas.microsoft.com/office/drawing/2014/main" id="{DCD3F51F-E0F2-41F0-9EAD-111C87DFF5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5061" y="-2"/>
            <a:ext cx="6876939" cy="68580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2" name="Google Shape;202;p24">
            <a:extLst>
              <a:ext uri="{C183D7F6-B498-43B3-948B-1728B52AA6E4}">
                <adec:decorative xmlns:adec="http://schemas.microsoft.com/office/drawing/2017/decorative" val="1"/>
              </a:ext>
            </a:extLst>
          </p:cNvPr>
          <p:cNvSpPr txBox="1"/>
          <p:nvPr/>
        </p:nvSpPr>
        <p:spPr>
          <a:xfrm>
            <a:off x="6119732" y="2725353"/>
            <a:ext cx="5285791" cy="3042547"/>
          </a:xfrm>
          <a:prstGeom prst="rect">
            <a:avLst/>
          </a:prstGeom>
        </p:spPr>
        <p:txBody>
          <a:bodyPr spcFirstLastPara="1" vert="horz" lIns="91440" tIns="45720" rIns="91440" bIns="45720" rtlCol="0" anchorCtr="0">
            <a:normAutofit/>
          </a:bodyPr>
          <a:lstStyle/>
          <a:p>
            <a:pPr marL="0" marR="0" lvl="0" indent="-228600" defTabSz="914400">
              <a:spcBef>
                <a:spcPts val="1000"/>
              </a:spcBef>
              <a:spcAft>
                <a:spcPts val="0"/>
              </a:spcAft>
              <a:buClr>
                <a:schemeClr val="accent2"/>
              </a:buClr>
              <a:buFont typeface="Arial" panose="020B0604020202020204" pitchFamily="34" charset="0"/>
              <a:buChar char="•"/>
            </a:pPr>
            <a:endParaRPr lang="en-US" b="1" dirty="0">
              <a:solidFill>
                <a:srgbClr val="FFFFFF"/>
              </a:solidFill>
              <a:sym typeface="Corbel"/>
            </a:endParaRPr>
          </a:p>
        </p:txBody>
      </p:sp>
      <p:sp>
        <p:nvSpPr>
          <p:cNvPr id="37" name="Google Shape;342;p42">
            <a:extLst>
              <a:ext uri="{FF2B5EF4-FFF2-40B4-BE49-F238E27FC236}">
                <a16:creationId xmlns:a16="http://schemas.microsoft.com/office/drawing/2014/main" id="{1B1DDB71-C667-4084-ADE4-B019FB70973A}"/>
              </a:ext>
            </a:extLst>
          </p:cNvPr>
          <p:cNvSpPr txBox="1">
            <a:spLocks noGrp="1"/>
          </p:cNvSpPr>
          <p:nvPr>
            <p:ph type="title" idx="4294967295"/>
          </p:nvPr>
        </p:nvSpPr>
        <p:spPr bwMode="black">
          <a:xfrm>
            <a:off x="595340" y="643465"/>
            <a:ext cx="4065505" cy="959743"/>
          </a:xfrm>
          <a:prstGeom prst="rect">
            <a:avLst/>
          </a:prstGeom>
          <a:noFill/>
          <a:ln w="31750" cap="sq">
            <a:solidFill>
              <a:schemeClr val="bg1"/>
            </a:solidFill>
            <a:prstDash/>
            <a:miter lim="800000"/>
          </a:ln>
          <a:effectLst/>
        </p:spPr>
        <p:txBody>
          <a:bodyPr rot="0" spcFirstLastPara="1" vertOverflow="overflow" horzOverflow="overflow" vert="horz" wrap="square" lIns="91425" tIns="45700" rIns="91425" bIns="45700" numCol="1" spcCol="0" rtlCol="0" fromWordArt="0" anchor="t" anchorCtr="0" forceAA="0" compatLnSpc="1">
            <a:prstTxWarp prst="textNoShape">
              <a:avLst/>
            </a:prstTxWarp>
            <a:normAutofit fontScale="90000"/>
          </a:bodyPr>
          <a:lstStyle>
            <a:lvl1pPr lvl="0" algn="r" defTabSz="914400" rtl="0" eaLnBrk="1" latinLnBrk="0" hangingPunct="1">
              <a:lnSpc>
                <a:spcPct val="90000"/>
              </a:lnSpc>
              <a:spcBef>
                <a:spcPts val="0"/>
              </a:spcBef>
              <a:spcAft>
                <a:spcPts val="0"/>
              </a:spcAft>
              <a:buClr>
                <a:srgbClr val="E2E2E2"/>
              </a:buClr>
              <a:buSzPts val="9600"/>
              <a:buFont typeface="Corbel"/>
              <a:buNone/>
              <a:defRPr sz="9600" b="0" kern="1200" cap="all" spc="200" baseline="0">
                <a:solidFill>
                  <a:srgbClr val="E2E2E2"/>
                </a:solidFill>
                <a:latin typeface="Corbel"/>
                <a:ea typeface="Corbel"/>
                <a:cs typeface="Corbel"/>
                <a:sym typeface="Corbe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l" defTabSz="914400" rtl="0" eaLnBrk="1" fontAlgn="auto" latinLnBrk="0" hangingPunct="1">
              <a:lnSpc>
                <a:spcPct val="90000"/>
              </a:lnSpc>
              <a:spcBef>
                <a:spcPts val="0"/>
              </a:spcBef>
              <a:spcAft>
                <a:spcPts val="0"/>
              </a:spcAft>
              <a:buClr>
                <a:srgbClr val="EDEDED"/>
              </a:buClr>
              <a:buSzPts val="5400"/>
              <a:buFont typeface="Corbel"/>
              <a:buNone/>
              <a:tabLst/>
              <a:defRPr/>
            </a:pPr>
            <a:r>
              <a:rPr kumimoji="0" lang="en-US" sz="3100" b="0" i="0" u="none" strike="noStrike" kern="1200" cap="all" spc="200" normalizeH="0" baseline="0" noProof="0" dirty="0">
                <a:ln>
                  <a:noFill/>
                </a:ln>
                <a:solidFill>
                  <a:schemeClr val="tx1">
                    <a:lumMod val="50000"/>
                    <a:lumOff val="50000"/>
                  </a:schemeClr>
                </a:solidFill>
                <a:effectLst/>
                <a:uLnTx/>
                <a:uFillTx/>
                <a:latin typeface="Corbel"/>
                <a:ea typeface="Corbel"/>
                <a:cs typeface="Corbel"/>
                <a:sym typeface="Corbel"/>
              </a:rPr>
              <a:t>Worksheet Part II</a:t>
            </a:r>
          </a:p>
          <a:p>
            <a:pPr marL="0" marR="0" lvl="0" indent="0" algn="l" defTabSz="914400" rtl="0" eaLnBrk="1" fontAlgn="auto" latinLnBrk="0" hangingPunct="1">
              <a:lnSpc>
                <a:spcPct val="90000"/>
              </a:lnSpc>
              <a:spcBef>
                <a:spcPts val="0"/>
              </a:spcBef>
              <a:spcAft>
                <a:spcPts val="0"/>
              </a:spcAft>
              <a:buClr>
                <a:srgbClr val="EDEDED"/>
              </a:buClr>
              <a:buSzPts val="5400"/>
              <a:buFont typeface="Corbel"/>
              <a:buNone/>
              <a:tabLst/>
              <a:defRPr/>
            </a:pPr>
            <a:r>
              <a:rPr kumimoji="0" lang="en-US" sz="2700" b="0" i="0" u="none" strike="noStrike" kern="1200" cap="all" spc="200" normalizeH="0" baseline="0" noProof="0" dirty="0">
                <a:ln>
                  <a:noFill/>
                </a:ln>
                <a:solidFill>
                  <a:schemeClr val="tx1">
                    <a:lumMod val="50000"/>
                    <a:lumOff val="50000"/>
                  </a:schemeClr>
                </a:solidFill>
                <a:effectLst/>
                <a:uLnTx/>
                <a:uFillTx/>
                <a:latin typeface="Corbel"/>
                <a:ea typeface="Corbel"/>
                <a:cs typeface="Corbel"/>
                <a:sym typeface="Corbel"/>
              </a:rPr>
              <a:t>The Moment of truth!</a:t>
            </a:r>
          </a:p>
        </p:txBody>
      </p:sp>
      <p:pic>
        <p:nvPicPr>
          <p:cNvPr id="9" name="Picture 8" descr="Bobcat skull photo side view" title="Bobcat skull ">
            <a:extLst>
              <a:ext uri="{FF2B5EF4-FFF2-40B4-BE49-F238E27FC236}">
                <a16:creationId xmlns:a16="http://schemas.microsoft.com/office/drawing/2014/main" id="{892707BD-50FD-4973-9285-7C7EE362C22E}"/>
              </a:ext>
            </a:extLst>
          </p:cNvPr>
          <p:cNvPicPr>
            <a:picLocks noChangeAspect="1"/>
          </p:cNvPicPr>
          <p:nvPr/>
        </p:nvPicPr>
        <p:blipFill rotWithShape="1">
          <a:blip r:embed="rId3"/>
          <a:srcRect t="26791" r="2640" b="17767"/>
          <a:stretch/>
        </p:blipFill>
        <p:spPr>
          <a:xfrm>
            <a:off x="672885" y="1603209"/>
            <a:ext cx="2135390" cy="1085889"/>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5F02176D-B3AC-43F6-B970-689A514AD7C9}"/>
              </a:ext>
            </a:extLst>
          </p:cNvPr>
          <p:cNvSpPr txBox="1"/>
          <p:nvPr/>
        </p:nvSpPr>
        <p:spPr>
          <a:xfrm>
            <a:off x="3049189" y="1822989"/>
            <a:ext cx="1765878" cy="646331"/>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#1 = Bobcat (3D)</a:t>
            </a:r>
          </a:p>
          <a:p>
            <a:r>
              <a:rPr lang="en-US" i="1" dirty="0">
                <a:latin typeface="Calibri" panose="020F0502020204030204" pitchFamily="34" charset="0"/>
                <a:cs typeface="Calibri" panose="020F0502020204030204" pitchFamily="34" charset="0"/>
              </a:rPr>
              <a:t>Carnivore</a:t>
            </a:r>
          </a:p>
        </p:txBody>
      </p:sp>
      <p:pic>
        <p:nvPicPr>
          <p:cNvPr id="11" name="Picture 10" descr="Skunk skull photo side view" title="Skunk">
            <a:extLst>
              <a:ext uri="{FF2B5EF4-FFF2-40B4-BE49-F238E27FC236}">
                <a16:creationId xmlns:a16="http://schemas.microsoft.com/office/drawing/2014/main" id="{A637E39D-3846-4BFD-8B9A-5D29F8C7E716}"/>
              </a:ext>
            </a:extLst>
          </p:cNvPr>
          <p:cNvPicPr>
            <a:picLocks noChangeAspect="1"/>
          </p:cNvPicPr>
          <p:nvPr/>
        </p:nvPicPr>
        <p:blipFill rotWithShape="1">
          <a:blip r:embed="rId4"/>
          <a:srcRect t="34007" r="2331" b="19467"/>
          <a:stretch/>
        </p:blipFill>
        <p:spPr>
          <a:xfrm>
            <a:off x="5907074" y="644385"/>
            <a:ext cx="2246748" cy="1042445"/>
          </a:xfrm>
          <a:prstGeom prst="rect">
            <a:avLst/>
          </a:prstGeom>
          <a:ln>
            <a:noFill/>
          </a:ln>
          <a:effectLst>
            <a:outerShdw blurRad="292100" dist="139700" dir="2700000" algn="tl" rotWithShape="0">
              <a:srgbClr val="333333">
                <a:alpha val="65000"/>
              </a:srgbClr>
            </a:outerShdw>
          </a:effectLst>
        </p:spPr>
      </p:pic>
      <p:sp>
        <p:nvSpPr>
          <p:cNvPr id="13" name="TextBox 12">
            <a:extLst>
              <a:ext uri="{FF2B5EF4-FFF2-40B4-BE49-F238E27FC236}">
                <a16:creationId xmlns:a16="http://schemas.microsoft.com/office/drawing/2014/main" id="{2BC70341-1360-44C0-AC7E-BDCC7BC2216D}"/>
              </a:ext>
            </a:extLst>
          </p:cNvPr>
          <p:cNvSpPr txBox="1"/>
          <p:nvPr/>
        </p:nvSpPr>
        <p:spPr>
          <a:xfrm>
            <a:off x="6147509" y="1842039"/>
            <a:ext cx="1765878" cy="646331"/>
          </a:xfrm>
          <a:prstGeom prst="rect">
            <a:avLst/>
          </a:prstGeom>
          <a:noFill/>
        </p:spPr>
        <p:txBody>
          <a:bodyPr wrap="square" rtlCol="0">
            <a:spAutoFit/>
          </a:bodyPr>
          <a:lstStyle/>
          <a:p>
            <a:r>
              <a:rPr lang="en-US" b="1" dirty="0">
                <a:solidFill>
                  <a:schemeClr val="bg1"/>
                </a:solidFill>
                <a:latin typeface="Calibri" panose="020F0502020204030204" pitchFamily="34" charset="0"/>
                <a:cs typeface="Calibri" panose="020F0502020204030204" pitchFamily="34" charset="0"/>
              </a:rPr>
              <a:t>#2 = Skunk (2D)</a:t>
            </a:r>
          </a:p>
          <a:p>
            <a:r>
              <a:rPr lang="en-US" i="1" dirty="0">
                <a:solidFill>
                  <a:schemeClr val="bg1"/>
                </a:solidFill>
                <a:latin typeface="Calibri" panose="020F0502020204030204" pitchFamily="34" charset="0"/>
                <a:cs typeface="Calibri" panose="020F0502020204030204" pitchFamily="34" charset="0"/>
              </a:rPr>
              <a:t>Omnivore</a:t>
            </a:r>
          </a:p>
        </p:txBody>
      </p:sp>
      <p:pic>
        <p:nvPicPr>
          <p:cNvPr id="16" name="Picture 15" descr="Deer skull photo side view" title="Deer Skull">
            <a:extLst>
              <a:ext uri="{FF2B5EF4-FFF2-40B4-BE49-F238E27FC236}">
                <a16:creationId xmlns:a16="http://schemas.microsoft.com/office/drawing/2014/main" id="{67B61129-AE84-49A3-99B3-16FEAE5ADEA2}"/>
              </a:ext>
            </a:extLst>
          </p:cNvPr>
          <p:cNvPicPr>
            <a:picLocks noChangeAspect="1"/>
          </p:cNvPicPr>
          <p:nvPr/>
        </p:nvPicPr>
        <p:blipFill rotWithShape="1">
          <a:blip r:embed="rId5"/>
          <a:srcRect l="-1" t="11293" r="-1400" b="9991"/>
          <a:stretch/>
        </p:blipFill>
        <p:spPr>
          <a:xfrm>
            <a:off x="9400051" y="644385"/>
            <a:ext cx="2100722" cy="962160"/>
          </a:xfrm>
          <a:prstGeom prst="rect">
            <a:avLst/>
          </a:prstGeom>
          <a:ln>
            <a:noFill/>
          </a:ln>
          <a:effectLst>
            <a:outerShdw blurRad="292100" dist="139700" dir="2700000" algn="tl" rotWithShape="0">
              <a:srgbClr val="333333">
                <a:alpha val="65000"/>
              </a:srgbClr>
            </a:outerShdw>
          </a:effectLst>
        </p:spPr>
      </p:pic>
      <p:sp>
        <p:nvSpPr>
          <p:cNvPr id="18" name="TextBox 17">
            <a:extLst>
              <a:ext uri="{FF2B5EF4-FFF2-40B4-BE49-F238E27FC236}">
                <a16:creationId xmlns:a16="http://schemas.microsoft.com/office/drawing/2014/main" id="{F27323EB-5B95-4921-8ED5-4497889E7059}"/>
              </a:ext>
            </a:extLst>
          </p:cNvPr>
          <p:cNvSpPr txBox="1"/>
          <p:nvPr/>
        </p:nvSpPr>
        <p:spPr>
          <a:xfrm>
            <a:off x="9734895" y="1800915"/>
            <a:ext cx="1765878" cy="646331"/>
          </a:xfrm>
          <a:prstGeom prst="rect">
            <a:avLst/>
          </a:prstGeom>
          <a:noFill/>
        </p:spPr>
        <p:txBody>
          <a:bodyPr wrap="square" rtlCol="0">
            <a:spAutoFit/>
          </a:bodyPr>
          <a:lstStyle/>
          <a:p>
            <a:r>
              <a:rPr lang="en-US" b="1" dirty="0">
                <a:solidFill>
                  <a:schemeClr val="bg1"/>
                </a:solidFill>
                <a:latin typeface="Calibri" panose="020F0502020204030204" pitchFamily="34" charset="0"/>
                <a:cs typeface="Calibri" panose="020F0502020204030204" pitchFamily="34" charset="0"/>
              </a:rPr>
              <a:t>#3 = Deer (2D)</a:t>
            </a:r>
          </a:p>
          <a:p>
            <a:r>
              <a:rPr lang="en-US" i="1" dirty="0">
                <a:solidFill>
                  <a:schemeClr val="bg1"/>
                </a:solidFill>
                <a:latin typeface="Calibri" panose="020F0502020204030204" pitchFamily="34" charset="0"/>
                <a:cs typeface="Calibri" panose="020F0502020204030204" pitchFamily="34" charset="0"/>
              </a:rPr>
              <a:t>Herbivore</a:t>
            </a:r>
          </a:p>
        </p:txBody>
      </p:sp>
      <p:pic>
        <p:nvPicPr>
          <p:cNvPr id="4" name="Picture 3" descr="Beaver skull photo side view" title="Beaver Skull">
            <a:extLst>
              <a:ext uri="{FF2B5EF4-FFF2-40B4-BE49-F238E27FC236}">
                <a16:creationId xmlns:a16="http://schemas.microsoft.com/office/drawing/2014/main" id="{9F127D19-2FCC-4A97-A571-53B232BFF677}"/>
              </a:ext>
            </a:extLst>
          </p:cNvPr>
          <p:cNvPicPr>
            <a:picLocks noChangeAspect="1"/>
          </p:cNvPicPr>
          <p:nvPr/>
        </p:nvPicPr>
        <p:blipFill rotWithShape="1">
          <a:blip r:embed="rId6"/>
          <a:srcRect r="6480" b="18369"/>
          <a:stretch/>
        </p:blipFill>
        <p:spPr>
          <a:xfrm>
            <a:off x="784532" y="3256608"/>
            <a:ext cx="1717882" cy="1637445"/>
          </a:xfrm>
          <a:prstGeom prst="rect">
            <a:avLst/>
          </a:prstGeom>
          <a:ln>
            <a:noFill/>
          </a:ln>
          <a:effectLst>
            <a:outerShdw blurRad="292100" dist="139700" dir="2700000" algn="tl" rotWithShape="0">
              <a:srgbClr val="333333">
                <a:alpha val="65000"/>
              </a:srgbClr>
            </a:outerShdw>
          </a:effectLst>
        </p:spPr>
      </p:pic>
      <p:sp>
        <p:nvSpPr>
          <p:cNvPr id="21" name="TextBox 20">
            <a:extLst>
              <a:ext uri="{FF2B5EF4-FFF2-40B4-BE49-F238E27FC236}">
                <a16:creationId xmlns:a16="http://schemas.microsoft.com/office/drawing/2014/main" id="{1F5108F6-C1EA-45D8-B4BE-DC87EE7ABAB4}"/>
              </a:ext>
            </a:extLst>
          </p:cNvPr>
          <p:cNvSpPr txBox="1"/>
          <p:nvPr/>
        </p:nvSpPr>
        <p:spPr>
          <a:xfrm>
            <a:off x="3127682" y="3813661"/>
            <a:ext cx="1765878" cy="646331"/>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#4 = Beaver (3D)</a:t>
            </a:r>
          </a:p>
          <a:p>
            <a:r>
              <a:rPr lang="en-US" i="1" dirty="0">
                <a:latin typeface="Calibri" panose="020F0502020204030204" pitchFamily="34" charset="0"/>
                <a:cs typeface="Calibri" panose="020F0502020204030204" pitchFamily="34" charset="0"/>
              </a:rPr>
              <a:t>Herbivore</a:t>
            </a:r>
          </a:p>
        </p:txBody>
      </p:sp>
      <p:pic>
        <p:nvPicPr>
          <p:cNvPr id="19" name="Picture 18" descr="Black bear skull photo side view" title="Skull photo">
            <a:extLst>
              <a:ext uri="{FF2B5EF4-FFF2-40B4-BE49-F238E27FC236}">
                <a16:creationId xmlns:a16="http://schemas.microsoft.com/office/drawing/2014/main" id="{4A574959-7143-4C84-A10F-7C1E62261907}"/>
              </a:ext>
            </a:extLst>
          </p:cNvPr>
          <p:cNvPicPr>
            <a:picLocks noChangeAspect="1"/>
          </p:cNvPicPr>
          <p:nvPr/>
        </p:nvPicPr>
        <p:blipFill rotWithShape="1">
          <a:blip r:embed="rId7"/>
          <a:srcRect t="14625" b="16673"/>
          <a:stretch/>
        </p:blipFill>
        <p:spPr>
          <a:xfrm>
            <a:off x="6119732" y="2767010"/>
            <a:ext cx="1719981" cy="1181656"/>
          </a:xfrm>
          <a:prstGeom prst="rect">
            <a:avLst/>
          </a:prstGeom>
          <a:ln>
            <a:noFill/>
          </a:ln>
          <a:effectLst>
            <a:outerShdw blurRad="292100" dist="139700" dir="2700000" algn="tl" rotWithShape="0">
              <a:srgbClr val="333333">
                <a:alpha val="65000"/>
              </a:srgbClr>
            </a:outerShdw>
          </a:effectLst>
        </p:spPr>
      </p:pic>
      <p:sp>
        <p:nvSpPr>
          <p:cNvPr id="24" name="TextBox 23">
            <a:extLst>
              <a:ext uri="{FF2B5EF4-FFF2-40B4-BE49-F238E27FC236}">
                <a16:creationId xmlns:a16="http://schemas.microsoft.com/office/drawing/2014/main" id="{1B6BCD43-879A-460D-A26C-00893545D9B7}"/>
              </a:ext>
            </a:extLst>
          </p:cNvPr>
          <p:cNvSpPr txBox="1"/>
          <p:nvPr/>
        </p:nvSpPr>
        <p:spPr>
          <a:xfrm>
            <a:off x="5976379" y="3976099"/>
            <a:ext cx="2123850" cy="646331"/>
          </a:xfrm>
          <a:prstGeom prst="rect">
            <a:avLst/>
          </a:prstGeom>
          <a:noFill/>
        </p:spPr>
        <p:txBody>
          <a:bodyPr wrap="square" rtlCol="0">
            <a:spAutoFit/>
          </a:bodyPr>
          <a:lstStyle/>
          <a:p>
            <a:r>
              <a:rPr lang="en-US" b="1" dirty="0">
                <a:solidFill>
                  <a:schemeClr val="bg1"/>
                </a:solidFill>
                <a:latin typeface="Calibri" panose="020F0502020204030204" pitchFamily="34" charset="0"/>
                <a:cs typeface="Calibri" panose="020F0502020204030204" pitchFamily="34" charset="0"/>
              </a:rPr>
              <a:t>#5 = Black Bear (2D)</a:t>
            </a:r>
          </a:p>
          <a:p>
            <a:r>
              <a:rPr lang="en-US" i="1" dirty="0">
                <a:solidFill>
                  <a:schemeClr val="bg1"/>
                </a:solidFill>
                <a:latin typeface="Calibri" panose="020F0502020204030204" pitchFamily="34" charset="0"/>
                <a:cs typeface="Calibri" panose="020F0502020204030204" pitchFamily="34" charset="0"/>
              </a:rPr>
              <a:t>Omnivore</a:t>
            </a:r>
          </a:p>
        </p:txBody>
      </p:sp>
      <p:pic>
        <p:nvPicPr>
          <p:cNvPr id="22" name="Picture 21" descr="Coyote skull photo side view" title="Coyote Skull">
            <a:extLst>
              <a:ext uri="{FF2B5EF4-FFF2-40B4-BE49-F238E27FC236}">
                <a16:creationId xmlns:a16="http://schemas.microsoft.com/office/drawing/2014/main" id="{D25BD21E-3DFC-4947-98FA-53F720D96DA8}"/>
              </a:ext>
            </a:extLst>
          </p:cNvPr>
          <p:cNvPicPr>
            <a:picLocks noChangeAspect="1"/>
          </p:cNvPicPr>
          <p:nvPr/>
        </p:nvPicPr>
        <p:blipFill rotWithShape="1">
          <a:blip r:embed="rId8"/>
          <a:srcRect t="21196" r="2300" b="14458"/>
          <a:stretch/>
        </p:blipFill>
        <p:spPr>
          <a:xfrm>
            <a:off x="9388487" y="2774765"/>
            <a:ext cx="2123850" cy="1135801"/>
          </a:xfrm>
          <a:prstGeom prst="rect">
            <a:avLst/>
          </a:prstGeom>
          <a:ln>
            <a:noFill/>
          </a:ln>
          <a:effectLst>
            <a:outerShdw blurRad="292100" dist="139700" dir="2700000" algn="tl" rotWithShape="0">
              <a:srgbClr val="333333">
                <a:alpha val="65000"/>
              </a:srgbClr>
            </a:outerShdw>
          </a:effectLst>
        </p:spPr>
      </p:pic>
      <p:sp>
        <p:nvSpPr>
          <p:cNvPr id="27" name="TextBox 26">
            <a:extLst>
              <a:ext uri="{FF2B5EF4-FFF2-40B4-BE49-F238E27FC236}">
                <a16:creationId xmlns:a16="http://schemas.microsoft.com/office/drawing/2014/main" id="{7ADE6A19-7605-4F85-AF1B-48DB545217B4}"/>
              </a:ext>
            </a:extLst>
          </p:cNvPr>
          <p:cNvSpPr txBox="1"/>
          <p:nvPr/>
        </p:nvSpPr>
        <p:spPr>
          <a:xfrm>
            <a:off x="9331819" y="3964301"/>
            <a:ext cx="2123850" cy="646331"/>
          </a:xfrm>
          <a:prstGeom prst="rect">
            <a:avLst/>
          </a:prstGeom>
          <a:noFill/>
        </p:spPr>
        <p:txBody>
          <a:bodyPr wrap="square" rtlCol="0">
            <a:spAutoFit/>
          </a:bodyPr>
          <a:lstStyle/>
          <a:p>
            <a:r>
              <a:rPr lang="en-US" b="1" dirty="0">
                <a:solidFill>
                  <a:schemeClr val="bg1"/>
                </a:solidFill>
                <a:latin typeface="Calibri" panose="020F0502020204030204" pitchFamily="34" charset="0"/>
                <a:cs typeface="Calibri" panose="020F0502020204030204" pitchFamily="34" charset="0"/>
              </a:rPr>
              <a:t>#6 = Coyote (2D)</a:t>
            </a:r>
          </a:p>
          <a:p>
            <a:r>
              <a:rPr lang="en-US" i="1" dirty="0">
                <a:solidFill>
                  <a:schemeClr val="bg1"/>
                </a:solidFill>
                <a:latin typeface="Calibri" panose="020F0502020204030204" pitchFamily="34" charset="0"/>
                <a:cs typeface="Calibri" panose="020F0502020204030204" pitchFamily="34" charset="0"/>
              </a:rPr>
              <a:t>Carnivore/Omnivore</a:t>
            </a:r>
          </a:p>
        </p:txBody>
      </p:sp>
      <p:pic>
        <p:nvPicPr>
          <p:cNvPr id="25" name="Picture 24" descr="Opossum skull photo side view" title="Skull photo">
            <a:extLst>
              <a:ext uri="{FF2B5EF4-FFF2-40B4-BE49-F238E27FC236}">
                <a16:creationId xmlns:a16="http://schemas.microsoft.com/office/drawing/2014/main" id="{C99C441B-0091-400F-B881-67657B6DE464}"/>
              </a:ext>
            </a:extLst>
          </p:cNvPr>
          <p:cNvPicPr>
            <a:picLocks noChangeAspect="1"/>
          </p:cNvPicPr>
          <p:nvPr/>
        </p:nvPicPr>
        <p:blipFill rotWithShape="1">
          <a:blip r:embed="rId9"/>
          <a:srcRect t="21684" b="17239"/>
          <a:stretch/>
        </p:blipFill>
        <p:spPr>
          <a:xfrm>
            <a:off x="663745" y="5386418"/>
            <a:ext cx="2152439" cy="1085889"/>
          </a:xfrm>
          <a:prstGeom prst="rect">
            <a:avLst/>
          </a:prstGeom>
          <a:ln>
            <a:noFill/>
          </a:ln>
          <a:effectLst>
            <a:outerShdw blurRad="292100" dist="139700" dir="2700000" algn="tl" rotWithShape="0">
              <a:srgbClr val="333333">
                <a:alpha val="65000"/>
              </a:srgbClr>
            </a:outerShdw>
          </a:effectLst>
        </p:spPr>
      </p:pic>
      <p:sp>
        <p:nvSpPr>
          <p:cNvPr id="30" name="TextBox 29">
            <a:extLst>
              <a:ext uri="{FF2B5EF4-FFF2-40B4-BE49-F238E27FC236}">
                <a16:creationId xmlns:a16="http://schemas.microsoft.com/office/drawing/2014/main" id="{634A02E1-32D0-4678-AEBE-EC84C4FAFFAE}"/>
              </a:ext>
            </a:extLst>
          </p:cNvPr>
          <p:cNvSpPr txBox="1"/>
          <p:nvPr/>
        </p:nvSpPr>
        <p:spPr>
          <a:xfrm>
            <a:off x="3049189" y="5481167"/>
            <a:ext cx="2152438" cy="646331"/>
          </a:xfrm>
          <a:prstGeom prst="rect">
            <a:avLst/>
          </a:prstGeom>
          <a:noFill/>
        </p:spPr>
        <p:txBody>
          <a:bodyPr wrap="square" rtlCol="0">
            <a:spAutoFit/>
          </a:bodyPr>
          <a:lstStyle/>
          <a:p>
            <a:r>
              <a:rPr lang="en-US" b="1" dirty="0">
                <a:latin typeface="Calibri" panose="020F0502020204030204" pitchFamily="34" charset="0"/>
                <a:cs typeface="Calibri" panose="020F0502020204030204" pitchFamily="34" charset="0"/>
              </a:rPr>
              <a:t>#7 = Opossum (3D)</a:t>
            </a:r>
          </a:p>
          <a:p>
            <a:r>
              <a:rPr lang="en-US" i="1" dirty="0">
                <a:latin typeface="Calibri" panose="020F0502020204030204" pitchFamily="34" charset="0"/>
                <a:cs typeface="Calibri" panose="020F0502020204030204" pitchFamily="34" charset="0"/>
              </a:rPr>
              <a:t>Omnivore</a:t>
            </a:r>
          </a:p>
        </p:txBody>
      </p:sp>
      <p:pic>
        <p:nvPicPr>
          <p:cNvPr id="28" name="Picture 27" descr="Red fox skull photo side view" title="Red Fox Skull">
            <a:extLst>
              <a:ext uri="{FF2B5EF4-FFF2-40B4-BE49-F238E27FC236}">
                <a16:creationId xmlns:a16="http://schemas.microsoft.com/office/drawing/2014/main" id="{6111633B-0D07-40A8-8322-4A1C3B49B0A9}"/>
              </a:ext>
            </a:extLst>
          </p:cNvPr>
          <p:cNvPicPr>
            <a:picLocks noChangeAspect="1"/>
          </p:cNvPicPr>
          <p:nvPr/>
        </p:nvPicPr>
        <p:blipFill rotWithShape="1">
          <a:blip r:embed="rId10"/>
          <a:srcRect t="20213" b="19440"/>
          <a:stretch/>
        </p:blipFill>
        <p:spPr>
          <a:xfrm>
            <a:off x="6001384" y="4968139"/>
            <a:ext cx="2152438" cy="915756"/>
          </a:xfrm>
          <a:prstGeom prst="rect">
            <a:avLst/>
          </a:prstGeom>
          <a:ln>
            <a:noFill/>
          </a:ln>
          <a:effectLst>
            <a:outerShdw blurRad="292100" dist="139700" dir="2700000" algn="tl" rotWithShape="0">
              <a:srgbClr val="333333">
                <a:alpha val="65000"/>
              </a:srgbClr>
            </a:outerShdw>
          </a:effectLst>
        </p:spPr>
      </p:pic>
      <p:sp>
        <p:nvSpPr>
          <p:cNvPr id="33" name="TextBox 32">
            <a:extLst>
              <a:ext uri="{FF2B5EF4-FFF2-40B4-BE49-F238E27FC236}">
                <a16:creationId xmlns:a16="http://schemas.microsoft.com/office/drawing/2014/main" id="{38767434-3577-4C95-93EB-10E46F510B09}"/>
              </a:ext>
            </a:extLst>
          </p:cNvPr>
          <p:cNvSpPr txBox="1"/>
          <p:nvPr/>
        </p:nvSpPr>
        <p:spPr>
          <a:xfrm>
            <a:off x="6015678" y="5941045"/>
            <a:ext cx="2123850" cy="646331"/>
          </a:xfrm>
          <a:prstGeom prst="rect">
            <a:avLst/>
          </a:prstGeom>
          <a:noFill/>
        </p:spPr>
        <p:txBody>
          <a:bodyPr wrap="square" rtlCol="0">
            <a:spAutoFit/>
          </a:bodyPr>
          <a:lstStyle/>
          <a:p>
            <a:r>
              <a:rPr lang="en-US" b="1" dirty="0">
                <a:solidFill>
                  <a:schemeClr val="bg1"/>
                </a:solidFill>
                <a:latin typeface="Calibri" panose="020F0502020204030204" pitchFamily="34" charset="0"/>
                <a:cs typeface="Calibri" panose="020F0502020204030204" pitchFamily="34" charset="0"/>
              </a:rPr>
              <a:t>#8 = Red Fox (2D)</a:t>
            </a:r>
          </a:p>
          <a:p>
            <a:r>
              <a:rPr lang="en-US" i="1" dirty="0">
                <a:solidFill>
                  <a:schemeClr val="bg1"/>
                </a:solidFill>
                <a:latin typeface="Calibri" panose="020F0502020204030204" pitchFamily="34" charset="0"/>
                <a:cs typeface="Calibri" panose="020F0502020204030204" pitchFamily="34" charset="0"/>
              </a:rPr>
              <a:t>Carnivore</a:t>
            </a:r>
          </a:p>
        </p:txBody>
      </p:sp>
      <p:pic>
        <p:nvPicPr>
          <p:cNvPr id="31" name="Picture 30" descr="Squirrel skull photo side view" title="Squirrel Skull">
            <a:extLst>
              <a:ext uri="{FF2B5EF4-FFF2-40B4-BE49-F238E27FC236}">
                <a16:creationId xmlns:a16="http://schemas.microsoft.com/office/drawing/2014/main" id="{01A862EC-8905-4208-AE7D-D9C9CA1FBC3D}"/>
              </a:ext>
            </a:extLst>
          </p:cNvPr>
          <p:cNvPicPr>
            <a:picLocks noChangeAspect="1"/>
          </p:cNvPicPr>
          <p:nvPr/>
        </p:nvPicPr>
        <p:blipFill rotWithShape="1">
          <a:blip r:embed="rId11"/>
          <a:srcRect t="23800" b="24301"/>
          <a:stretch/>
        </p:blipFill>
        <p:spPr>
          <a:xfrm>
            <a:off x="9526793" y="4968139"/>
            <a:ext cx="1891165" cy="1028608"/>
          </a:xfrm>
          <a:prstGeom prst="rect">
            <a:avLst/>
          </a:prstGeom>
          <a:ln>
            <a:noFill/>
          </a:ln>
          <a:effectLst>
            <a:outerShdw blurRad="292100" dist="139700" dir="2700000" algn="tl" rotWithShape="0">
              <a:srgbClr val="333333">
                <a:alpha val="65000"/>
              </a:srgbClr>
            </a:outerShdw>
          </a:effectLst>
        </p:spPr>
      </p:pic>
      <p:sp>
        <p:nvSpPr>
          <p:cNvPr id="36" name="TextBox 35">
            <a:extLst>
              <a:ext uri="{FF2B5EF4-FFF2-40B4-BE49-F238E27FC236}">
                <a16:creationId xmlns:a16="http://schemas.microsoft.com/office/drawing/2014/main" id="{3690E243-D62D-4B2D-BE7D-78138B42C030}"/>
              </a:ext>
            </a:extLst>
          </p:cNvPr>
          <p:cNvSpPr txBox="1"/>
          <p:nvPr/>
        </p:nvSpPr>
        <p:spPr>
          <a:xfrm>
            <a:off x="9526793" y="5996014"/>
            <a:ext cx="2123850" cy="646331"/>
          </a:xfrm>
          <a:prstGeom prst="rect">
            <a:avLst/>
          </a:prstGeom>
          <a:noFill/>
        </p:spPr>
        <p:txBody>
          <a:bodyPr wrap="square" rtlCol="0">
            <a:spAutoFit/>
          </a:bodyPr>
          <a:lstStyle/>
          <a:p>
            <a:r>
              <a:rPr lang="en-US" b="1" dirty="0">
                <a:solidFill>
                  <a:schemeClr val="bg1"/>
                </a:solidFill>
                <a:latin typeface="Calibri" panose="020F0502020204030204" pitchFamily="34" charset="0"/>
                <a:cs typeface="Calibri" panose="020F0502020204030204" pitchFamily="34" charset="0"/>
              </a:rPr>
              <a:t>#9 = Squirrel (2D)</a:t>
            </a:r>
          </a:p>
          <a:p>
            <a:r>
              <a:rPr lang="en-US" i="1" dirty="0">
                <a:solidFill>
                  <a:schemeClr val="bg1"/>
                </a:solidFill>
                <a:latin typeface="Calibri" panose="020F0502020204030204" pitchFamily="34" charset="0"/>
                <a:cs typeface="Calibri" panose="020F0502020204030204" pitchFamily="34" charset="0"/>
              </a:rPr>
              <a:t>Herbivore</a:t>
            </a:r>
          </a:p>
        </p:txBody>
      </p:sp>
    </p:spTree>
    <p:extLst>
      <p:ext uri="{BB962C8B-B14F-4D97-AF65-F5344CB8AC3E}">
        <p14:creationId xmlns:p14="http://schemas.microsoft.com/office/powerpoint/2010/main" val="336569006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Placeholder 5" descr="Possum standing in shallow puddls" title="Possum">
            <a:extLst>
              <a:ext uri="{FF2B5EF4-FFF2-40B4-BE49-F238E27FC236}">
                <a16:creationId xmlns:a16="http://schemas.microsoft.com/office/drawing/2014/main" id="{A161BC80-1CEC-4930-BFFC-CE0A8608476B}"/>
              </a:ext>
            </a:extLst>
          </p:cNvPr>
          <p:cNvPicPr>
            <a:picLocks noGrp="1" noChangeAspect="1"/>
          </p:cNvPicPr>
          <p:nvPr>
            <p:ph type="pic" idx="1"/>
          </p:nvPr>
        </p:nvPicPr>
        <p:blipFill rotWithShape="1">
          <a:blip r:embed="rId3"/>
          <a:srcRect t="8685" b="7360"/>
          <a:stretch/>
        </p:blipFill>
        <p:spPr>
          <a:xfrm>
            <a:off x="20" y="10"/>
            <a:ext cx="12191980" cy="6857990"/>
          </a:xfrm>
          <a:prstGeom prst="rect">
            <a:avLst/>
          </a:prstGeom>
        </p:spPr>
      </p:pic>
      <p:sp>
        <p:nvSpPr>
          <p:cNvPr id="12" name="Title 11">
            <a:extLst>
              <a:ext uri="{FF2B5EF4-FFF2-40B4-BE49-F238E27FC236}">
                <a16:creationId xmlns:a16="http://schemas.microsoft.com/office/drawing/2014/main" id="{B0933578-C384-4C4B-A372-716864C0BA4F}"/>
              </a:ext>
            </a:extLst>
          </p:cNvPr>
          <p:cNvSpPr txBox="1">
            <a:spLocks noGrp="1"/>
          </p:cNvSpPr>
          <p:nvPr>
            <p:ph type="title" idx="4294967295"/>
          </p:nvPr>
        </p:nvSpPr>
        <p:spPr>
          <a:xfrm>
            <a:off x="6912864" y="1815164"/>
            <a:ext cx="4657324" cy="3227672"/>
          </a:xfrm>
          <a:prstGeom prst="flowChartDocument">
            <a:avLst/>
          </a:prstGeom>
          <a:solidFill>
            <a:schemeClr val="bg1">
              <a:alpha val="60000"/>
            </a:schemeClr>
          </a:solidFill>
          <a:ln w="38100" cap="sq">
            <a:solidFill>
              <a:schemeClr val="tx1"/>
            </a:solidFill>
            <a:prstDash/>
            <a:miter lim="800000"/>
          </a:ln>
          <a:effectLst/>
        </p:spPr>
        <p:txBody>
          <a:bodyPr rot="0" spcFirstLastPara="0" vertOverflow="overflow" horzOverflow="overflow" vert="horz" wrap="square" lIns="274320" tIns="182880" rIns="274320" bIns="182880" numCol="1" spcCol="0" rtlCol="0" fromWordArt="0" anchor="ctr" anchorCtr="1" forceAA="0" compatLnSpc="1">
            <a:prstTxWarp prst="textNoShape">
              <a:avLst/>
            </a:prstTxWarp>
            <a:normAutofit fontScale="92500"/>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3000" b="1" i="1" u="none" strike="noStrike" kern="1200" cap="all" spc="200" normalizeH="0" baseline="0" noProof="0" dirty="0">
                <a:ln>
                  <a:noFill/>
                </a:ln>
                <a:solidFill>
                  <a:schemeClr val="tx1"/>
                </a:solidFill>
                <a:effectLst/>
                <a:uLnTx/>
                <a:uFillTx/>
                <a:latin typeface="+mj-lt"/>
                <a:ea typeface="+mj-ea"/>
                <a:cs typeface="+mj-cs"/>
              </a:rPr>
              <a:t>Worksheet Part III: </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200" b="1" i="1" u="none" strike="noStrike" kern="1200" cap="all" spc="200" normalizeH="0" baseline="0" noProof="0" dirty="0">
                <a:ln>
                  <a:noFill/>
                </a:ln>
                <a:solidFill>
                  <a:schemeClr val="tx1"/>
                </a:solidFill>
                <a:effectLst/>
                <a:uLnTx/>
                <a:uFillTx/>
                <a:latin typeface="+mj-lt"/>
                <a:ea typeface="+mj-ea"/>
                <a:cs typeface="+mj-cs"/>
              </a:rPr>
              <a:t>World of your skulls:</a:t>
            </a:r>
          </a:p>
          <a:p>
            <a:pPr marL="0" marR="0" lvl="0" indent="0" algn="l" defTabSz="914400" rtl="0" eaLnBrk="1" fontAlgn="auto" latinLnBrk="0" hangingPunct="1">
              <a:lnSpc>
                <a:spcPct val="90000"/>
              </a:lnSpc>
              <a:spcBef>
                <a:spcPct val="0"/>
              </a:spcBef>
              <a:spcAft>
                <a:spcPts val="600"/>
              </a:spcAft>
              <a:buClrTx/>
              <a:buSzTx/>
              <a:buFontTx/>
              <a:buNone/>
              <a:tabLst/>
              <a:defRPr/>
            </a:pPr>
            <a:endParaRPr kumimoji="0" lang="en-US" sz="3200" b="1" i="1" u="none" strike="noStrike" kern="1200" cap="all" spc="200" normalizeH="0" baseline="0" noProof="0" dirty="0">
              <a:ln>
                <a:noFill/>
              </a:ln>
              <a:solidFill>
                <a:schemeClr val="tx1"/>
              </a:solidFill>
              <a:effectLst/>
              <a:uLnTx/>
              <a:uFillTx/>
              <a:latin typeface="+mj-lt"/>
              <a:ea typeface="+mj-ea"/>
              <a:cs typeface="+mj-cs"/>
            </a:endParaRP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2800" b="0" i="1" u="none" strike="noStrike" kern="1200" cap="all" spc="200" normalizeH="0" baseline="0" noProof="0" dirty="0">
                <a:ln>
                  <a:noFill/>
                </a:ln>
                <a:solidFill>
                  <a:schemeClr val="tx1"/>
                </a:solidFill>
                <a:effectLst/>
                <a:uLnTx/>
                <a:uFillTx/>
                <a:latin typeface="+mj-lt"/>
                <a:ea typeface="+mj-ea"/>
                <a:cs typeface="+mj-cs"/>
              </a:rPr>
              <a:t>Answer questions 1-6</a:t>
            </a:r>
          </a:p>
        </p:txBody>
      </p:sp>
    </p:spTree>
    <p:extLst>
      <p:ext uri="{BB962C8B-B14F-4D97-AF65-F5344CB8AC3E}">
        <p14:creationId xmlns:p14="http://schemas.microsoft.com/office/powerpoint/2010/main" val="854981238"/>
      </p:ext>
    </p:extLst>
  </p:cSld>
  <p:clrMapOvr>
    <a:overrideClrMapping bg1="dk1" tx1="lt1" bg2="dk2" tx2="lt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B0933578-C384-4C4B-A372-716864C0BA4F}"/>
              </a:ext>
              <a:ext uri="{C183D7F6-B498-43B3-948B-1728B52AA6E4}">
                <adec:decorative xmlns:adec="http://schemas.microsoft.com/office/drawing/2017/decorative" val="1"/>
              </a:ext>
            </a:extLst>
          </p:cNvPr>
          <p:cNvSpPr txBox="1"/>
          <p:nvPr/>
        </p:nvSpPr>
        <p:spPr>
          <a:xfrm>
            <a:off x="9914021" y="4716379"/>
            <a:ext cx="1702710" cy="523220"/>
          </a:xfrm>
          <a:prstGeom prst="rect">
            <a:avLst/>
          </a:prstGeom>
          <a:noFill/>
        </p:spPr>
        <p:txBody>
          <a:bodyPr wrap="none" rtlCol="0">
            <a:spAutoFit/>
          </a:bodyPr>
          <a:lstStyle/>
          <a:p>
            <a:r>
              <a:rPr lang="en-US" sz="2800" b="1" i="1" dirty="0">
                <a:solidFill>
                  <a:schemeClr val="bg1"/>
                </a:solidFill>
              </a:rPr>
              <a:t>U-</a:t>
            </a:r>
            <a:r>
              <a:rPr lang="en-US" sz="2800" b="1" i="1" dirty="0" err="1">
                <a:solidFill>
                  <a:schemeClr val="bg1"/>
                </a:solidFill>
              </a:rPr>
              <a:t>tse</a:t>
            </a:r>
            <a:r>
              <a:rPr lang="en-US" sz="2800" b="1" i="1" dirty="0">
                <a:solidFill>
                  <a:schemeClr val="bg1"/>
                </a:solidFill>
              </a:rPr>
              <a:t>-</a:t>
            </a:r>
            <a:r>
              <a:rPr lang="en-US" sz="2800" b="1" i="1" dirty="0" err="1">
                <a:solidFill>
                  <a:schemeClr val="bg1"/>
                </a:solidFill>
              </a:rPr>
              <a:t>tsdi</a:t>
            </a:r>
            <a:endParaRPr lang="en-US" sz="2800" b="1" dirty="0">
              <a:solidFill>
                <a:schemeClr val="bg1"/>
              </a:solidFill>
            </a:endParaRPr>
          </a:p>
        </p:txBody>
      </p:sp>
      <p:sp>
        <p:nvSpPr>
          <p:cNvPr id="8" name="Title 7">
            <a:extLst>
              <a:ext uri="{FF2B5EF4-FFF2-40B4-BE49-F238E27FC236}">
                <a16:creationId xmlns:a16="http://schemas.microsoft.com/office/drawing/2014/main" id="{EE315A8B-A995-4483-A992-EFE9BBBE34CF}"/>
              </a:ext>
            </a:extLst>
          </p:cNvPr>
          <p:cNvSpPr txBox="1">
            <a:spLocks noGrp="1"/>
          </p:cNvSpPr>
          <p:nvPr>
            <p:ph type="title" idx="4294967295"/>
          </p:nvPr>
        </p:nvSpPr>
        <p:spPr>
          <a:xfrm>
            <a:off x="1356361" y="1773936"/>
            <a:ext cx="2578608" cy="83099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mn-lt"/>
                <a:ea typeface="+mn-ea"/>
                <a:cs typeface="+mn-cs"/>
              </a:rPr>
              <a:t>Inspiring stories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mn-lt"/>
                <a:ea typeface="+mn-ea"/>
                <a:cs typeface="+mn-cs"/>
              </a:rPr>
              <a:t>Inspiring research</a:t>
            </a:r>
          </a:p>
        </p:txBody>
      </p:sp>
      <p:sp>
        <p:nvSpPr>
          <p:cNvPr id="9" name="TextBox 8">
            <a:extLst>
              <a:ext uri="{FF2B5EF4-FFF2-40B4-BE49-F238E27FC236}">
                <a16:creationId xmlns:a16="http://schemas.microsoft.com/office/drawing/2014/main" id="{9BC30A80-A201-4847-B21A-8C385772A0F6}"/>
              </a:ext>
            </a:extLst>
          </p:cNvPr>
          <p:cNvSpPr txBox="1"/>
          <p:nvPr/>
        </p:nvSpPr>
        <p:spPr>
          <a:xfrm>
            <a:off x="1356361" y="2782669"/>
            <a:ext cx="3438144" cy="1200329"/>
          </a:xfrm>
          <a:prstGeom prst="rect">
            <a:avLst/>
          </a:prstGeom>
          <a:noFill/>
        </p:spPr>
        <p:txBody>
          <a:bodyPr wrap="square" rtlCol="0">
            <a:spAutoFit/>
          </a:bodyPr>
          <a:lstStyle/>
          <a:p>
            <a:r>
              <a:rPr lang="en-US" dirty="0"/>
              <a:t>What would you want to learn about these animals?</a:t>
            </a:r>
          </a:p>
          <a:p>
            <a:endParaRPr lang="en-US" dirty="0"/>
          </a:p>
          <a:p>
            <a:r>
              <a:rPr lang="en-US" dirty="0"/>
              <a:t>How do animals inspire you?</a:t>
            </a:r>
          </a:p>
        </p:txBody>
      </p:sp>
      <p:pic>
        <p:nvPicPr>
          <p:cNvPr id="7" name="Picture Placeholder 6" descr="Cropped image of possum sitting on a branch against black background" title="Possum photo">
            <a:extLst>
              <a:ext uri="{FF2B5EF4-FFF2-40B4-BE49-F238E27FC236}">
                <a16:creationId xmlns:a16="http://schemas.microsoft.com/office/drawing/2014/main" id="{0F4F4E96-1F25-4947-89EF-A9A70027FA1C}"/>
              </a:ext>
            </a:extLst>
          </p:cNvPr>
          <p:cNvPicPr>
            <a:picLocks noGrp="1" noChangeAspect="1"/>
          </p:cNvPicPr>
          <p:nvPr>
            <p:ph type="pic" idx="1"/>
          </p:nvPr>
        </p:nvPicPr>
        <p:blipFill>
          <a:blip r:embed="rId3"/>
          <a:srcRect l="107" r="107"/>
          <a:stretch>
            <a:fillRect/>
          </a:stretch>
        </p:blipFill>
        <p:spPr>
          <a:xfrm>
            <a:off x="6096000" y="0"/>
            <a:ext cx="6102097" cy="6858000"/>
          </a:xfrm>
        </p:spPr>
      </p:pic>
      <p:pic>
        <p:nvPicPr>
          <p:cNvPr id="11" name="Picture 10" descr="National Park Service Logo, an arrowhead with mountains, sequoia tree, buffalo, and lake" title="NPS Logo">
            <a:extLst>
              <a:ext uri="{FF2B5EF4-FFF2-40B4-BE49-F238E27FC236}">
                <a16:creationId xmlns:a16="http://schemas.microsoft.com/office/drawing/2014/main" id="{89A0B48C-D81B-48D0-A95C-45EC756777B5}"/>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11200"/>
                    </a14:imgEffect>
                    <a14:imgEffect>
                      <a14:saturation sat="0"/>
                    </a14:imgEffect>
                    <a14:imgEffect>
                      <a14:brightnessContrast bright="-20000" contrast="40000"/>
                    </a14:imgEffect>
                  </a14:imgLayer>
                </a14:imgProps>
              </a:ext>
            </a:extLst>
          </a:blip>
          <a:stretch>
            <a:fillRect/>
          </a:stretch>
        </p:blipFill>
        <p:spPr>
          <a:xfrm>
            <a:off x="435475" y="5838737"/>
            <a:ext cx="558800" cy="714375"/>
          </a:xfrm>
          <a:prstGeom prst="rect">
            <a:avLst/>
          </a:prstGeom>
        </p:spPr>
      </p:pic>
      <p:pic>
        <p:nvPicPr>
          <p:cNvPr id="13" name="Picture 12" descr="Seeking paths in nature logo, black spiral with words &quot;Seeking Paths in Nature&quot; on outside curve&#10;&#10;" title="SPIN Logo">
            <a:extLst>
              <a:ext uri="{FF2B5EF4-FFF2-40B4-BE49-F238E27FC236}">
                <a16:creationId xmlns:a16="http://schemas.microsoft.com/office/drawing/2014/main" id="{366958A7-A969-4582-A406-2E09CE39170A}"/>
              </a:ext>
            </a:extLst>
          </p:cNvPr>
          <p:cNvPicPr>
            <a:picLocks noChangeAspect="1"/>
          </p:cNvPicPr>
          <p:nvPr/>
        </p:nvPicPr>
        <p:blipFill>
          <a:blip r:embed="rId6"/>
          <a:stretch>
            <a:fillRect/>
          </a:stretch>
        </p:blipFill>
        <p:spPr>
          <a:xfrm>
            <a:off x="1169677" y="5868140"/>
            <a:ext cx="666980" cy="714375"/>
          </a:xfrm>
          <a:prstGeom prst="rect">
            <a:avLst/>
          </a:prstGeom>
        </p:spPr>
      </p:pic>
    </p:spTree>
    <p:extLst>
      <p:ext uri="{BB962C8B-B14F-4D97-AF65-F5344CB8AC3E}">
        <p14:creationId xmlns:p14="http://schemas.microsoft.com/office/powerpoint/2010/main" val="1901441080"/>
      </p:ext>
    </p:extLst>
  </p:cSld>
  <p:clrMapOvr>
    <a:masterClrMapping/>
  </p:clrMapOvr>
</p:sld>
</file>

<file path=ppt/theme/theme1.xml><?xml version="1.0" encoding="utf-8"?>
<a:theme xmlns:a="http://schemas.openxmlformats.org/drawingml/2006/main" name="Parcel">
  <a:themeElements>
    <a:clrScheme name="Parcel">
      <a:dk1>
        <a:srgbClr val="000000"/>
      </a:dk1>
      <a:lt1>
        <a:srgbClr val="FFFFFF"/>
      </a:lt1>
      <a:dk2>
        <a:srgbClr val="4A5356"/>
      </a:dk2>
      <a:lt2>
        <a:srgbClr val="E8E3CE"/>
      </a:lt2>
      <a:accent1>
        <a:srgbClr val="F6A21D"/>
      </a:accent1>
      <a:accent2>
        <a:srgbClr val="9BAFB5"/>
      </a:accent2>
      <a:accent3>
        <a:srgbClr val="C96731"/>
      </a:accent3>
      <a:accent4>
        <a:srgbClr val="9CA383"/>
      </a:accent4>
      <a:accent5>
        <a:srgbClr val="87795D"/>
      </a:accent5>
      <a:accent6>
        <a:srgbClr val="A0988C"/>
      </a:accent6>
      <a:hlink>
        <a:srgbClr val="00B0F0"/>
      </a:hlink>
      <a:folHlink>
        <a:srgbClr val="738F97"/>
      </a:folHlink>
    </a:clrScheme>
    <a:fontScheme name="Parcel">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rcel">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C265E31606FB14FABAC83DD59F9E248" ma:contentTypeVersion="14" ma:contentTypeDescription="Create a new document." ma:contentTypeScope="" ma:versionID="818b4db04db4c8737458556aafd4eccd">
  <xsd:schema xmlns:xsd="http://www.w3.org/2001/XMLSchema" xmlns:xs="http://www.w3.org/2001/XMLSchema" xmlns:p="http://schemas.microsoft.com/office/2006/metadata/properties" xmlns:ns2="d0a534c1-7269-40c2-918d-afae38584fe4" xmlns:ns3="06bb7941-edc7-44ca-8145-310766ba37a4" xmlns:ns4="31062a0d-ede8-4112-b4bb-00a9c1bc8e16" targetNamespace="http://schemas.microsoft.com/office/2006/metadata/properties" ma:root="true" ma:fieldsID="4de93d7551f72ab482869fa0927f6cc2" ns2:_="" ns3:_="" ns4:_="">
    <xsd:import namespace="d0a534c1-7269-40c2-918d-afae38584fe4"/>
    <xsd:import namespace="06bb7941-edc7-44ca-8145-310766ba37a4"/>
    <xsd:import namespace="31062a0d-ede8-4112-b4bb-00a9c1bc8e1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ServiceOCR" minOccurs="0"/>
                <xsd:element ref="ns2:MediaLengthInSeconds" minOccurs="0"/>
                <xsd:element ref="ns2:lcf76f155ced4ddcb4097134ff3c332f" minOccurs="0"/>
                <xsd:element ref="ns4: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0a534c1-7269-40c2-918d-afae38584fe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Location" ma:index="16" nillable="true" ma:displayName="Location" ma:internalName="MediaServiceLocatio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9c5df3ad-b4e5-45d1-88c9-23db5f1fe618"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6bb7941-edc7-44ca-8145-310766ba37a4"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1062a0d-ede8-4112-b4bb-00a9c1bc8e16" elementFormDefault="qualified">
    <xsd:import namespace="http://schemas.microsoft.com/office/2006/documentManagement/types"/>
    <xsd:import namespace="http://schemas.microsoft.com/office/infopath/2007/PartnerControls"/>
    <xsd:element name="TaxCatchAll" ma:index="21" nillable="true" ma:displayName="Taxonomy Catch All Column" ma:hidden="true" ma:list="{534822ea-5c3c-4825-bbc7-f3e180c531da}" ma:internalName="TaxCatchAll" ma:showField="CatchAllData" ma:web="06bb7941-edc7-44ca-8145-310766ba37a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0a534c1-7269-40c2-918d-afae38584fe4">
      <Terms xmlns="http://schemas.microsoft.com/office/infopath/2007/PartnerControls"/>
    </lcf76f155ced4ddcb4097134ff3c332f>
    <TaxCatchAll xmlns="31062a0d-ede8-4112-b4bb-00a9c1bc8e16"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A906648-212D-401C-8AB0-8344A09096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0a534c1-7269-40c2-918d-afae38584fe4"/>
    <ds:schemaRef ds:uri="06bb7941-edc7-44ca-8145-310766ba37a4"/>
    <ds:schemaRef ds:uri="31062a0d-ede8-4112-b4bb-00a9c1bc8e1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BD07598-6E89-4C7A-BF40-F704AC87D19A}">
  <ds:schemaRefs>
    <ds:schemaRef ds:uri="d0a534c1-7269-40c2-918d-afae38584fe4"/>
    <ds:schemaRef ds:uri="06bb7941-edc7-44ca-8145-310766ba37a4"/>
    <ds:schemaRef ds:uri="31062a0d-ede8-4112-b4bb-00a9c1bc8e16"/>
    <ds:schemaRef ds:uri="http://schemas.microsoft.com/office/infopath/2007/PartnerControls"/>
    <ds:schemaRef ds:uri="http://www.w3.org/XML/1998/namespace"/>
    <ds:schemaRef ds:uri="http://schemas.microsoft.com/office/2006/documentManagement/types"/>
    <ds:schemaRef ds:uri="http://purl.org/dc/elements/1.1/"/>
    <ds:schemaRef ds:uri="http://schemas.openxmlformats.org/package/2006/metadata/core-properties"/>
    <ds:schemaRef ds:uri="http://schemas.microsoft.com/office/2006/metadata/properties"/>
    <ds:schemaRef ds:uri="http://purl.org/dc/dcmitype/"/>
    <ds:schemaRef ds:uri="http://purl.org/dc/terms/"/>
  </ds:schemaRefs>
</ds:datastoreItem>
</file>

<file path=customXml/itemProps3.xml><?xml version="1.0" encoding="utf-8"?>
<ds:datastoreItem xmlns:ds="http://schemas.openxmlformats.org/officeDocument/2006/customXml" ds:itemID="{EF5748B2-E6B9-4C42-9AA0-F965C53C176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Parcel</Template>
  <TotalTime>1611</TotalTime>
  <Words>6663</Words>
  <Application>Microsoft Office PowerPoint</Application>
  <PresentationFormat>Widescreen</PresentationFormat>
  <Paragraphs>650</Paragraphs>
  <Slides>43</Slides>
  <Notes>43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43</vt:i4>
      </vt:variant>
    </vt:vector>
  </HeadingPairs>
  <TitlesOfParts>
    <vt:vector size="49" baseType="lpstr">
      <vt:lpstr>Gill Sans MT</vt:lpstr>
      <vt:lpstr>Corbel</vt:lpstr>
      <vt:lpstr>Calibri</vt:lpstr>
      <vt:lpstr>Arial</vt:lpstr>
      <vt:lpstr>Times New Roman</vt:lpstr>
      <vt:lpstr>Parcel</vt:lpstr>
      <vt:lpstr>Skull Detectives</vt:lpstr>
      <vt:lpstr>How the Possum Lost his tail</vt:lpstr>
      <vt:lpstr>Opossum U-tse-tsdi</vt:lpstr>
      <vt:lpstr>Fox Tsula</vt:lpstr>
      <vt:lpstr>Cricket Taladu</vt:lpstr>
      <vt:lpstr>Skunk Dili</vt:lpstr>
      <vt:lpstr>Tsuhla</vt:lpstr>
      <vt:lpstr>Image1</vt:lpstr>
      <vt:lpstr>Image 2</vt:lpstr>
      <vt:lpstr>What information is being shared in this story?</vt:lpstr>
      <vt:lpstr>Game of Bones</vt:lpstr>
      <vt:lpstr>Skull CSI</vt:lpstr>
      <vt:lpstr>Eye Socket (Orbit)  Placement </vt:lpstr>
      <vt:lpstr>Range of vision Activity </vt:lpstr>
      <vt:lpstr>Range of vision Activity   </vt:lpstr>
      <vt:lpstr>Human Peripheral vision test </vt:lpstr>
      <vt:lpstr>Eye Socket / Orbit Size </vt:lpstr>
      <vt:lpstr>Worksheet Part I Predator or Prey???</vt:lpstr>
      <vt:lpstr>Skull Parts: Teeth</vt:lpstr>
      <vt:lpstr>Skull Teeth: Incisors</vt:lpstr>
      <vt:lpstr>Skull Teeth: Canines</vt:lpstr>
      <vt:lpstr>Skull Teeth: Pre-molars</vt:lpstr>
      <vt:lpstr>Skull Teeth: MOLARS</vt:lpstr>
      <vt:lpstr>Skull Parts: Teeth  </vt:lpstr>
      <vt:lpstr>Primary and Secondary Consumers</vt:lpstr>
      <vt:lpstr>Carnivore: Teeth</vt:lpstr>
      <vt:lpstr>Carnivore teeth: INCISORS</vt:lpstr>
      <vt:lpstr>Carnivore Teeth: Canines</vt:lpstr>
      <vt:lpstr>Carnivore Teeth: cheek teeth</vt:lpstr>
      <vt:lpstr>Herbivore: Teeth</vt:lpstr>
      <vt:lpstr>Herbivore Teeth: Incisors</vt:lpstr>
      <vt:lpstr>Herbivore Teeth: Canines</vt:lpstr>
      <vt:lpstr>Herbivore Teeth: Molars</vt:lpstr>
      <vt:lpstr>Omnivore: Teeth</vt:lpstr>
      <vt:lpstr>Omnivore Teeth: Incisors</vt:lpstr>
      <vt:lpstr>Omnivore Teeth: Canines</vt:lpstr>
      <vt:lpstr>Omnivore Teeth: Cheek Teeth</vt:lpstr>
      <vt:lpstr>Teeth: Note your observations</vt:lpstr>
      <vt:lpstr>What Type of Consumer is each skull?</vt:lpstr>
      <vt:lpstr>Worksheet Part II: Time to solve the mystery</vt:lpstr>
      <vt:lpstr>Worksheet Part II The Moment of truth!</vt:lpstr>
      <vt:lpstr>Worksheet Part III:  World of your skulls:  Answer questions 1-6</vt:lpstr>
      <vt:lpstr>Inspiring stories Inspiring research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Skull Detectives</dc:title>
  <dc:subject>Skull Detectives</dc:subject>
  <dc:creator>National Park Service</dc:creator>
  <cp:keywords>Skull Detectives; National Park Service</cp:keywords>
  <cp:lastModifiedBy>Kenneth Thomas</cp:lastModifiedBy>
  <cp:revision>101</cp:revision>
  <dcterms:modified xsi:type="dcterms:W3CDTF">2026-05-22T18:25:38Z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0x0101004C265E31606FB14FABAC83DD59F9E248</vt:lpwstr>
  </property>
  <property fmtid="{D5CDD505-2E9C-101B-9397-08002B2CF9AE}" pid="3" name="MediaServiceImageTags">
    <vt:lpwstr/>
  </property>
</Properties>
</file>