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5"/>
  </p:sldMasterIdLst>
  <p:notesMasterIdLst>
    <p:notesMasterId r:id="rId47"/>
  </p:notesMasterIdLst>
  <p:sldIdLst>
    <p:sldId id="256" r:id="rId6"/>
    <p:sldId id="257" r:id="rId7"/>
    <p:sldId id="278" r:id="rId8"/>
    <p:sldId id="284" r:id="rId9"/>
    <p:sldId id="297" r:id="rId10"/>
    <p:sldId id="266" r:id="rId11"/>
    <p:sldId id="300" r:id="rId12"/>
    <p:sldId id="299" r:id="rId13"/>
    <p:sldId id="302" r:id="rId14"/>
    <p:sldId id="301" r:id="rId15"/>
    <p:sldId id="303" r:id="rId16"/>
    <p:sldId id="304" r:id="rId17"/>
    <p:sldId id="308" r:id="rId18"/>
    <p:sldId id="305" r:id="rId19"/>
    <p:sldId id="309" r:id="rId20"/>
    <p:sldId id="310" r:id="rId21"/>
    <p:sldId id="311" r:id="rId22"/>
    <p:sldId id="312" r:id="rId23"/>
    <p:sldId id="298" r:id="rId24"/>
    <p:sldId id="267" r:id="rId25"/>
    <p:sldId id="281" r:id="rId26"/>
    <p:sldId id="268" r:id="rId27"/>
    <p:sldId id="270" r:id="rId28"/>
    <p:sldId id="269" r:id="rId29"/>
    <p:sldId id="306" r:id="rId30"/>
    <p:sldId id="272" r:id="rId31"/>
    <p:sldId id="282" r:id="rId32"/>
    <p:sldId id="307" r:id="rId33"/>
    <p:sldId id="275" r:id="rId34"/>
    <p:sldId id="283" r:id="rId35"/>
    <p:sldId id="286" r:id="rId36"/>
    <p:sldId id="274" r:id="rId37"/>
    <p:sldId id="289" r:id="rId38"/>
    <p:sldId id="293" r:id="rId39"/>
    <p:sldId id="285" r:id="rId40"/>
    <p:sldId id="288" r:id="rId41"/>
    <p:sldId id="295" r:id="rId42"/>
    <p:sldId id="294" r:id="rId43"/>
    <p:sldId id="290" r:id="rId44"/>
    <p:sldId id="292" r:id="rId45"/>
    <p:sldId id="280"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3A78480-F6D7-4D94-A414-F6C96BDA591D}" v="2735" dt="2026-05-18T20:34:12.7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7" autoAdjust="0"/>
    <p:restoredTop sz="83656" autoAdjust="0"/>
  </p:normalViewPr>
  <p:slideViewPr>
    <p:cSldViewPr snapToGrid="0">
      <p:cViewPr varScale="1">
        <p:scale>
          <a:sx n="80" d="100"/>
          <a:sy n="80" d="100"/>
        </p:scale>
        <p:origin x="58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microsoft.com/office/2015/10/relationships/revisionInfo" Target="revisionInfo.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microsoft.com/office/2016/11/relationships/changesInfo" Target="changesInfos/changesInfo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len Bowen" userId="b63f72cf99e6acc5" providerId="LiveId" clId="{232AB92D-5C97-4B09-A2D4-2CFD29EB2196}"/>
    <pc:docChg chg="undo custSel modSld">
      <pc:chgData name="Helen Bowen" userId="b63f72cf99e6acc5" providerId="LiveId" clId="{232AB92D-5C97-4B09-A2D4-2CFD29EB2196}" dt="2026-05-18T20:28:37.077" v="997" actId="962"/>
      <pc:docMkLst>
        <pc:docMk/>
      </pc:docMkLst>
      <pc:sldChg chg="addSp delSp modSp mod">
        <pc:chgData name="Helen Bowen" userId="b63f72cf99e6acc5" providerId="LiveId" clId="{232AB92D-5C97-4B09-A2D4-2CFD29EB2196}" dt="2026-05-18T19:37:48.134" v="139" actId="962"/>
        <pc:sldMkLst>
          <pc:docMk/>
          <pc:sldMk cId="940214807" sldId="256"/>
        </pc:sldMkLst>
        <pc:spChg chg="mod ord modVis">
          <ac:chgData name="Helen Bowen" userId="b63f72cf99e6acc5" providerId="LiveId" clId="{232AB92D-5C97-4B09-A2D4-2CFD29EB2196}" dt="2026-05-18T19:14:55.670" v="107" actId="947"/>
          <ac:spMkLst>
            <pc:docMk/>
            <pc:sldMk cId="940214807" sldId="256"/>
            <ac:spMk id="2" creationId="{5AE64068-2286-478A-9C18-F99F16DA49A1}"/>
          </ac:spMkLst>
        </pc:spChg>
        <pc:spChg chg="add del">
          <ac:chgData name="Helen Bowen" userId="b63f72cf99e6acc5" providerId="LiveId" clId="{232AB92D-5C97-4B09-A2D4-2CFD29EB2196}" dt="2026-05-18T19:31:36.218" v="124" actId="22"/>
          <ac:spMkLst>
            <pc:docMk/>
            <pc:sldMk cId="940214807" sldId="256"/>
            <ac:spMk id="4" creationId="{BF592093-E496-FBD3-5648-39B0AA0B7CD2}"/>
          </ac:spMkLst>
        </pc:spChg>
        <pc:spChg chg="mod modVis">
          <ac:chgData name="Helen Bowen" userId="b63f72cf99e6acc5" providerId="LiveId" clId="{232AB92D-5C97-4B09-A2D4-2CFD29EB2196}" dt="2026-05-18T19:01:56.128" v="15" actId="14429"/>
          <ac:spMkLst>
            <pc:docMk/>
            <pc:sldMk cId="940214807" sldId="256"/>
            <ac:spMk id="10" creationId="{3A6C273A-38F2-4D34-98BF-47B248862B76}"/>
          </ac:spMkLst>
        </pc:spChg>
        <pc:spChg chg="mod modVis">
          <ac:chgData name="Helen Bowen" userId="b63f72cf99e6acc5" providerId="LiveId" clId="{232AB92D-5C97-4B09-A2D4-2CFD29EB2196}" dt="2026-05-18T19:01:55.644" v="14" actId="14429"/>
          <ac:spMkLst>
            <pc:docMk/>
            <pc:sldMk cId="940214807" sldId="256"/>
            <ac:spMk id="12" creationId="{2E2CF659-EE5D-432C-B47F-10AC4A48A347}"/>
          </ac:spMkLst>
        </pc:spChg>
        <pc:spChg chg="mod modVis">
          <ac:chgData name="Helen Bowen" userId="b63f72cf99e6acc5" providerId="LiveId" clId="{232AB92D-5C97-4B09-A2D4-2CFD29EB2196}" dt="2026-05-18T19:01:54.421" v="13" actId="14429"/>
          <ac:spMkLst>
            <pc:docMk/>
            <pc:sldMk cId="940214807" sldId="256"/>
            <ac:spMk id="14" creationId="{683AA549-1F0C-46E0-AAD8-DC3DC6CA6181}"/>
          </ac:spMkLst>
        </pc:spChg>
        <pc:spChg chg="add del mod modVis">
          <ac:chgData name="Helen Bowen" userId="b63f72cf99e6acc5" providerId="LiveId" clId="{232AB92D-5C97-4B09-A2D4-2CFD29EB2196}" dt="2026-05-18T19:02:29.279" v="24" actId="478"/>
          <ac:spMkLst>
            <pc:docMk/>
            <pc:sldMk cId="940214807" sldId="256"/>
            <ac:spMk id="27" creationId="{03E51277-1095-412F-913B-8FA8021AA626}"/>
          </ac:spMkLst>
        </pc:spChg>
        <pc:grpChg chg="mod modVis">
          <ac:chgData name="Helen Bowen" userId="b63f72cf99e6acc5" providerId="LiveId" clId="{232AB92D-5C97-4B09-A2D4-2CFD29EB2196}" dt="2026-05-18T19:02:52.400" v="30" actId="14429"/>
          <ac:grpSpMkLst>
            <pc:docMk/>
            <pc:sldMk cId="940214807" sldId="256"/>
            <ac:grpSpMk id="16" creationId="{7B2F7E43-35EC-4103-9D95-2ACDB00387CC}"/>
          </ac:grpSpMkLst>
        </pc:grpChg>
        <pc:grpChg chg="mod modVis">
          <ac:chgData name="Helen Bowen" userId="b63f72cf99e6acc5" providerId="LiveId" clId="{232AB92D-5C97-4B09-A2D4-2CFD29EB2196}" dt="2026-05-18T19:02:50.287" v="28" actId="14429"/>
          <ac:grpSpMkLst>
            <pc:docMk/>
            <pc:sldMk cId="940214807" sldId="256"/>
            <ac:grpSpMk id="29" creationId="{96F2112D-BBBE-46A6-B66D-A3F02ED3284E}"/>
          </ac:grpSpMkLst>
        </pc:grpChg>
        <pc:grpChg chg="mod modVis">
          <ac:chgData name="Helen Bowen" userId="b63f72cf99e6acc5" providerId="LiveId" clId="{232AB92D-5C97-4B09-A2D4-2CFD29EB2196}" dt="2026-05-18T19:02:04.524" v="16" actId="14429"/>
          <ac:grpSpMkLst>
            <pc:docMk/>
            <pc:sldMk cId="940214807" sldId="256"/>
            <ac:grpSpMk id="49" creationId="{DDB99EF5-8801-40E2-83D3-196FADCBBA7F}"/>
          </ac:grpSpMkLst>
        </pc:grpChg>
        <pc:picChg chg="mod ord modVis">
          <ac:chgData name="Helen Bowen" userId="b63f72cf99e6acc5" providerId="LiveId" clId="{232AB92D-5C97-4B09-A2D4-2CFD29EB2196}" dt="2026-05-18T19:37:48.134" v="139" actId="962"/>
          <ac:picMkLst>
            <pc:docMk/>
            <pc:sldMk cId="940214807" sldId="256"/>
            <ac:picMk id="5" creationId="{45C73066-AA06-4BB6-AE3E-A7F2721B9E2B}"/>
          </ac:picMkLst>
        </pc:picChg>
        <pc:picChg chg="mod ord modVis">
          <ac:chgData name="Helen Bowen" userId="b63f72cf99e6acc5" providerId="LiveId" clId="{232AB92D-5C97-4B09-A2D4-2CFD29EB2196}" dt="2026-05-18T19:31:42.328" v="130" actId="962"/>
          <ac:picMkLst>
            <pc:docMk/>
            <pc:sldMk cId="940214807" sldId="256"/>
            <ac:picMk id="6" creationId="{EB416329-E2E0-4B27-8FE2-20C695DC25E3}"/>
          </ac:picMkLst>
        </pc:picChg>
        <pc:picChg chg="mod ord modVis">
          <ac:chgData name="Helen Bowen" userId="b63f72cf99e6acc5" providerId="LiveId" clId="{232AB92D-5C97-4B09-A2D4-2CFD29EB2196}" dt="2026-05-18T19:31:51.146" v="136" actId="962"/>
          <ac:picMkLst>
            <pc:docMk/>
            <pc:sldMk cId="940214807" sldId="256"/>
            <ac:picMk id="8" creationId="{4E5D9937-365F-4FA0-B762-309FA48073F1}"/>
          </ac:picMkLst>
        </pc:picChg>
      </pc:sldChg>
      <pc:sldChg chg="modSp mod">
        <pc:chgData name="Helen Bowen" userId="b63f72cf99e6acc5" providerId="LiveId" clId="{232AB92D-5C97-4B09-A2D4-2CFD29EB2196}" dt="2026-05-18T19:08:10.032" v="39" actId="166"/>
        <pc:sldMkLst>
          <pc:docMk/>
          <pc:sldMk cId="484189389" sldId="257"/>
        </pc:sldMkLst>
        <pc:spChg chg="ord">
          <ac:chgData name="Helen Bowen" userId="b63f72cf99e6acc5" providerId="LiveId" clId="{232AB92D-5C97-4B09-A2D4-2CFD29EB2196}" dt="2026-05-18T19:08:10.032" v="39" actId="166"/>
          <ac:spMkLst>
            <pc:docMk/>
            <pc:sldMk cId="484189389" sldId="257"/>
            <ac:spMk id="2" creationId="{E8C844CB-0736-4B62-A023-BF6719450689}"/>
          </ac:spMkLst>
        </pc:spChg>
      </pc:sldChg>
      <pc:sldChg chg="modSp mod">
        <pc:chgData name="Helen Bowen" userId="b63f72cf99e6acc5" providerId="LiveId" clId="{232AB92D-5C97-4B09-A2D4-2CFD29EB2196}" dt="2026-05-18T19:38:50.517" v="151"/>
        <pc:sldMkLst>
          <pc:docMk/>
          <pc:sldMk cId="310924876" sldId="266"/>
        </pc:sldMkLst>
        <pc:spChg chg="mod">
          <ac:chgData name="Helen Bowen" userId="b63f72cf99e6acc5" providerId="LiveId" clId="{232AB92D-5C97-4B09-A2D4-2CFD29EB2196}" dt="2026-05-18T19:14:55.746" v="108" actId="947"/>
          <ac:spMkLst>
            <pc:docMk/>
            <pc:sldMk cId="310924876" sldId="266"/>
            <ac:spMk id="2" creationId="{0B5F91C8-A137-42DF-B084-4EF3D6B42972}"/>
          </ac:spMkLst>
        </pc:spChg>
        <pc:spChg chg="mod">
          <ac:chgData name="Helen Bowen" userId="b63f72cf99e6acc5" providerId="LiveId" clId="{232AB92D-5C97-4B09-A2D4-2CFD29EB2196}" dt="2026-05-18T19:14:55.749" v="109" actId="947"/>
          <ac:spMkLst>
            <pc:docMk/>
            <pc:sldMk cId="310924876" sldId="266"/>
            <ac:spMk id="3" creationId="{6E6A1C09-DD72-4242-8604-91422FBD148A}"/>
          </ac:spMkLst>
        </pc:spChg>
        <pc:picChg chg="mod">
          <ac:chgData name="Helen Bowen" userId="b63f72cf99e6acc5" providerId="LiveId" clId="{232AB92D-5C97-4B09-A2D4-2CFD29EB2196}" dt="2026-05-18T19:38:01.351" v="140" actId="962"/>
          <ac:picMkLst>
            <pc:docMk/>
            <pc:sldMk cId="310924876" sldId="266"/>
            <ac:picMk id="5" creationId="{E955A765-8E24-4967-AD84-8767C7F40303}"/>
          </ac:picMkLst>
        </pc:picChg>
        <pc:picChg chg="ord">
          <ac:chgData name="Helen Bowen" userId="b63f72cf99e6acc5" providerId="LiveId" clId="{232AB92D-5C97-4B09-A2D4-2CFD29EB2196}" dt="2026-05-18T19:38:50.517" v="151"/>
          <ac:picMkLst>
            <pc:docMk/>
            <pc:sldMk cId="310924876" sldId="266"/>
            <ac:picMk id="6" creationId="{0ADAC321-B624-4B11-94F6-D05B487E22B9}"/>
          </ac:picMkLst>
        </pc:picChg>
      </pc:sldChg>
      <pc:sldChg chg="modSp mod">
        <pc:chgData name="Helen Bowen" userId="b63f72cf99e6acc5" providerId="LiveId" clId="{232AB92D-5C97-4B09-A2D4-2CFD29EB2196}" dt="2026-05-18T19:10:56.070" v="84" actId="5793"/>
        <pc:sldMkLst>
          <pc:docMk/>
          <pc:sldMk cId="2227362499" sldId="269"/>
        </pc:sldMkLst>
        <pc:spChg chg="mod">
          <ac:chgData name="Helen Bowen" userId="b63f72cf99e6acc5" providerId="LiveId" clId="{232AB92D-5C97-4B09-A2D4-2CFD29EB2196}" dt="2026-05-18T19:10:56.070" v="84" actId="5793"/>
          <ac:spMkLst>
            <pc:docMk/>
            <pc:sldMk cId="2227362499" sldId="269"/>
            <ac:spMk id="4" creationId="{B093E8BA-EF29-4457-889C-0A516B8D6211}"/>
          </ac:spMkLst>
        </pc:spChg>
      </pc:sldChg>
      <pc:sldChg chg="modSp mod">
        <pc:chgData name="Helen Bowen" userId="b63f72cf99e6acc5" providerId="LiveId" clId="{232AB92D-5C97-4B09-A2D4-2CFD29EB2196}" dt="2026-05-18T19:40:32.728" v="159"/>
        <pc:sldMkLst>
          <pc:docMk/>
          <pc:sldMk cId="2940637441" sldId="270"/>
        </pc:sldMkLst>
        <pc:spChg chg="ord">
          <ac:chgData name="Helen Bowen" userId="b63f72cf99e6acc5" providerId="LiveId" clId="{232AB92D-5C97-4B09-A2D4-2CFD29EB2196}" dt="2026-05-18T19:40:32.728" v="159"/>
          <ac:spMkLst>
            <pc:docMk/>
            <pc:sldMk cId="2940637441" sldId="270"/>
            <ac:spMk id="4" creationId="{69958889-F13A-4D2E-9693-C6DB802B146C}"/>
          </ac:spMkLst>
        </pc:spChg>
      </pc:sldChg>
      <pc:sldChg chg="modSp mod">
        <pc:chgData name="Helen Bowen" userId="b63f72cf99e6acc5" providerId="LiveId" clId="{232AB92D-5C97-4B09-A2D4-2CFD29EB2196}" dt="2026-05-18T19:11:07.344" v="86" actId="5793"/>
        <pc:sldMkLst>
          <pc:docMk/>
          <pc:sldMk cId="2901768785" sldId="272"/>
        </pc:sldMkLst>
        <pc:spChg chg="mod">
          <ac:chgData name="Helen Bowen" userId="b63f72cf99e6acc5" providerId="LiveId" clId="{232AB92D-5C97-4B09-A2D4-2CFD29EB2196}" dt="2026-05-18T19:11:07.344" v="86" actId="5793"/>
          <ac:spMkLst>
            <pc:docMk/>
            <pc:sldMk cId="2901768785" sldId="272"/>
            <ac:spMk id="4" creationId="{B6F36CA2-4995-41B3-91DD-3587A1CF50F7}"/>
          </ac:spMkLst>
        </pc:spChg>
      </pc:sldChg>
      <pc:sldChg chg="addSp modSp mod">
        <pc:chgData name="Helen Bowen" userId="b63f72cf99e6acc5" providerId="LiveId" clId="{232AB92D-5C97-4B09-A2D4-2CFD29EB2196}" dt="2026-05-18T19:09:34.384" v="73" actId="5793"/>
        <pc:sldMkLst>
          <pc:docMk/>
          <pc:sldMk cId="1810830085" sldId="278"/>
        </pc:sldMkLst>
        <pc:spChg chg="add mod">
          <ac:chgData name="Helen Bowen" userId="b63f72cf99e6acc5" providerId="LiveId" clId="{232AB92D-5C97-4B09-A2D4-2CFD29EB2196}" dt="2026-05-18T19:09:29.411" v="72"/>
          <ac:spMkLst>
            <pc:docMk/>
            <pc:sldMk cId="1810830085" sldId="278"/>
            <ac:spMk id="3" creationId="{5608B8E1-F4D2-8EFD-8533-1EC31CACB645}"/>
          </ac:spMkLst>
        </pc:spChg>
        <pc:spChg chg="mod">
          <ac:chgData name="Helen Bowen" userId="b63f72cf99e6acc5" providerId="LiveId" clId="{232AB92D-5C97-4B09-A2D4-2CFD29EB2196}" dt="2026-05-18T19:09:34.384" v="73" actId="5793"/>
          <ac:spMkLst>
            <pc:docMk/>
            <pc:sldMk cId="1810830085" sldId="278"/>
            <ac:spMk id="4" creationId="{00E7BD8C-99E5-4094-91FA-222B41BAFBC7}"/>
          </ac:spMkLst>
        </pc:spChg>
      </pc:sldChg>
      <pc:sldChg chg="addSp delSp modSp mod">
        <pc:chgData name="Helen Bowen" userId="b63f72cf99e6acc5" providerId="LiveId" clId="{232AB92D-5C97-4B09-A2D4-2CFD29EB2196}" dt="2026-05-18T20:25:43.178" v="993"/>
        <pc:sldMkLst>
          <pc:docMk/>
          <pc:sldMk cId="3851839347" sldId="280"/>
        </pc:sldMkLst>
        <pc:spChg chg="add mod ord">
          <ac:chgData name="Helen Bowen" userId="b63f72cf99e6acc5" providerId="LiveId" clId="{232AB92D-5C97-4B09-A2D4-2CFD29EB2196}" dt="2026-05-18T20:25:40.211" v="989"/>
          <ac:spMkLst>
            <pc:docMk/>
            <pc:sldMk cId="3851839347" sldId="280"/>
            <ac:spMk id="2" creationId="{87244ED3-CB33-B246-68F3-2A2CB673D920}"/>
          </ac:spMkLst>
        </pc:spChg>
        <pc:spChg chg="add mod ord">
          <ac:chgData name="Helen Bowen" userId="b63f72cf99e6acc5" providerId="LiveId" clId="{232AB92D-5C97-4B09-A2D4-2CFD29EB2196}" dt="2026-05-18T20:25:43.178" v="993"/>
          <ac:spMkLst>
            <pc:docMk/>
            <pc:sldMk cId="3851839347" sldId="280"/>
            <ac:spMk id="4" creationId="{234DCB69-B3FF-56BC-4F1E-1246EB3D4D9D}"/>
          </ac:spMkLst>
        </pc:spChg>
        <pc:spChg chg="del">
          <ac:chgData name="Helen Bowen" userId="b63f72cf99e6acc5" providerId="LiveId" clId="{232AB92D-5C97-4B09-A2D4-2CFD29EB2196}" dt="2026-05-18T20:25:21.246" v="982" actId="478"/>
          <ac:spMkLst>
            <pc:docMk/>
            <pc:sldMk cId="3851839347" sldId="280"/>
            <ac:spMk id="67" creationId="{BF0A4336-9418-479C-8D7F-B8C8A83151EA}"/>
          </ac:spMkLst>
        </pc:spChg>
      </pc:sldChg>
      <pc:sldChg chg="modSp mod">
        <pc:chgData name="Helen Bowen" userId="b63f72cf99e6acc5" providerId="LiveId" clId="{232AB92D-5C97-4B09-A2D4-2CFD29EB2196}" dt="2026-05-18T19:40:22.874" v="157"/>
        <pc:sldMkLst>
          <pc:docMk/>
          <pc:sldMk cId="2561277876" sldId="281"/>
        </pc:sldMkLst>
        <pc:spChg chg="ord">
          <ac:chgData name="Helen Bowen" userId="b63f72cf99e6acc5" providerId="LiveId" clId="{232AB92D-5C97-4B09-A2D4-2CFD29EB2196}" dt="2026-05-18T19:40:22.874" v="157"/>
          <ac:spMkLst>
            <pc:docMk/>
            <pc:sldMk cId="2561277876" sldId="281"/>
            <ac:spMk id="4" creationId="{B092B68F-16AF-49A0-BC21-069916CBADB4}"/>
          </ac:spMkLst>
        </pc:spChg>
      </pc:sldChg>
      <pc:sldChg chg="modSp mod">
        <pc:chgData name="Helen Bowen" userId="b63f72cf99e6acc5" providerId="LiveId" clId="{232AB92D-5C97-4B09-A2D4-2CFD29EB2196}" dt="2026-05-18T19:11:12.879" v="87" actId="5793"/>
        <pc:sldMkLst>
          <pc:docMk/>
          <pc:sldMk cId="2725159858" sldId="282"/>
        </pc:sldMkLst>
        <pc:spChg chg="mod">
          <ac:chgData name="Helen Bowen" userId="b63f72cf99e6acc5" providerId="LiveId" clId="{232AB92D-5C97-4B09-A2D4-2CFD29EB2196}" dt="2026-05-18T19:11:12.879" v="87" actId="5793"/>
          <ac:spMkLst>
            <pc:docMk/>
            <pc:sldMk cId="2725159858" sldId="282"/>
            <ac:spMk id="4" creationId="{B697131B-0582-4317-9662-90202A311B8D}"/>
          </ac:spMkLst>
        </pc:spChg>
      </pc:sldChg>
      <pc:sldChg chg="addSp modSp mod">
        <pc:chgData name="Helen Bowen" userId="b63f72cf99e6acc5" providerId="LiveId" clId="{232AB92D-5C97-4B09-A2D4-2CFD29EB2196}" dt="2026-05-18T19:11:52.584" v="105"/>
        <pc:sldMkLst>
          <pc:docMk/>
          <pc:sldMk cId="3971241755" sldId="283"/>
        </pc:sldMkLst>
        <pc:spChg chg="add mod">
          <ac:chgData name="Helen Bowen" userId="b63f72cf99e6acc5" providerId="LiveId" clId="{232AB92D-5C97-4B09-A2D4-2CFD29EB2196}" dt="2026-05-18T19:11:52.584" v="105"/>
          <ac:spMkLst>
            <pc:docMk/>
            <pc:sldMk cId="3971241755" sldId="283"/>
            <ac:spMk id="3" creationId="{4E1322CF-FC62-FACB-4662-5F15ABF306F4}"/>
          </ac:spMkLst>
        </pc:spChg>
        <pc:spChg chg="mod">
          <ac:chgData name="Helen Bowen" userId="b63f72cf99e6acc5" providerId="LiveId" clId="{232AB92D-5C97-4B09-A2D4-2CFD29EB2196}" dt="2026-05-18T19:11:51.768" v="103" actId="20577"/>
          <ac:spMkLst>
            <pc:docMk/>
            <pc:sldMk cId="3971241755" sldId="283"/>
            <ac:spMk id="4" creationId="{B093E8BA-EF29-4457-889C-0A516B8D6211}"/>
          </ac:spMkLst>
        </pc:spChg>
      </pc:sldChg>
      <pc:sldChg chg="modSp mod">
        <pc:chgData name="Helen Bowen" userId="b63f72cf99e6acc5" providerId="LiveId" clId="{232AB92D-5C97-4B09-A2D4-2CFD29EB2196}" dt="2026-05-18T19:42:50.595" v="307" actId="962"/>
        <pc:sldMkLst>
          <pc:docMk/>
          <pc:sldMk cId="1483791770" sldId="285"/>
        </pc:sldMkLst>
        <pc:spChg chg="mod ord">
          <ac:chgData name="Helen Bowen" userId="b63f72cf99e6acc5" providerId="LiveId" clId="{232AB92D-5C97-4B09-A2D4-2CFD29EB2196}" dt="2026-05-18T19:42:50.595" v="307" actId="962"/>
          <ac:spMkLst>
            <pc:docMk/>
            <pc:sldMk cId="1483791770" sldId="285"/>
            <ac:spMk id="3" creationId="{CF36D1D2-2468-478F-9450-AF4EF2BC81C7}"/>
          </ac:spMkLst>
        </pc:spChg>
        <pc:picChg chg="ord">
          <ac:chgData name="Helen Bowen" userId="b63f72cf99e6acc5" providerId="LiveId" clId="{232AB92D-5C97-4B09-A2D4-2CFD29EB2196}" dt="2026-05-18T19:41:27.124" v="162"/>
          <ac:picMkLst>
            <pc:docMk/>
            <pc:sldMk cId="1483791770" sldId="285"/>
            <ac:picMk id="6" creationId="{A56726F4-F871-42AA-B453-41662C45835C}"/>
          </ac:picMkLst>
        </pc:picChg>
      </pc:sldChg>
      <pc:sldChg chg="modSp mod">
        <pc:chgData name="Helen Bowen" userId="b63f72cf99e6acc5" providerId="LiveId" clId="{232AB92D-5C97-4B09-A2D4-2CFD29EB2196}" dt="2026-05-18T19:11:57.246" v="106" actId="5793"/>
        <pc:sldMkLst>
          <pc:docMk/>
          <pc:sldMk cId="3753903423" sldId="286"/>
        </pc:sldMkLst>
        <pc:spChg chg="mod">
          <ac:chgData name="Helen Bowen" userId="b63f72cf99e6acc5" providerId="LiveId" clId="{232AB92D-5C97-4B09-A2D4-2CFD29EB2196}" dt="2026-05-18T19:11:57.246" v="106" actId="5793"/>
          <ac:spMkLst>
            <pc:docMk/>
            <pc:sldMk cId="3753903423" sldId="286"/>
            <ac:spMk id="4" creationId="{1C80F704-AB30-448D-8B69-BE41D38CF041}"/>
          </ac:spMkLst>
        </pc:spChg>
      </pc:sldChg>
      <pc:sldChg chg="modSp mod">
        <pc:chgData name="Helen Bowen" userId="b63f72cf99e6acc5" providerId="LiveId" clId="{232AB92D-5C97-4B09-A2D4-2CFD29EB2196}" dt="2026-05-18T19:45:09.424" v="955" actId="962"/>
        <pc:sldMkLst>
          <pc:docMk/>
          <pc:sldMk cId="386987801" sldId="288"/>
        </pc:sldMkLst>
        <pc:picChg chg="mod">
          <ac:chgData name="Helen Bowen" userId="b63f72cf99e6acc5" providerId="LiveId" clId="{232AB92D-5C97-4B09-A2D4-2CFD29EB2196}" dt="2026-05-18T19:43:51.480" v="527" actId="962"/>
          <ac:picMkLst>
            <pc:docMk/>
            <pc:sldMk cId="386987801" sldId="288"/>
            <ac:picMk id="6" creationId="{7D42DE1D-2173-45C8-9143-A61243A774C2}"/>
          </ac:picMkLst>
        </pc:picChg>
        <pc:picChg chg="mod">
          <ac:chgData name="Helen Bowen" userId="b63f72cf99e6acc5" providerId="LiveId" clId="{232AB92D-5C97-4B09-A2D4-2CFD29EB2196}" dt="2026-05-18T19:45:09.424" v="955" actId="962"/>
          <ac:picMkLst>
            <pc:docMk/>
            <pc:sldMk cId="386987801" sldId="288"/>
            <ac:picMk id="8" creationId="{A1132567-9A9D-4997-B61D-3C394B77F930}"/>
          </ac:picMkLst>
        </pc:picChg>
      </pc:sldChg>
      <pc:sldChg chg="modSp mod">
        <pc:chgData name="Helen Bowen" userId="b63f72cf99e6acc5" providerId="LiveId" clId="{232AB92D-5C97-4B09-A2D4-2CFD29EB2196}" dt="2026-05-18T20:24:22.363" v="959" actId="962"/>
        <pc:sldMkLst>
          <pc:docMk/>
          <pc:sldMk cId="3528950892" sldId="292"/>
        </pc:sldMkLst>
        <pc:picChg chg="mod">
          <ac:chgData name="Helen Bowen" userId="b63f72cf99e6acc5" providerId="LiveId" clId="{232AB92D-5C97-4B09-A2D4-2CFD29EB2196}" dt="2026-05-18T20:24:22.363" v="959" actId="962"/>
          <ac:picMkLst>
            <pc:docMk/>
            <pc:sldMk cId="3528950892" sldId="292"/>
            <ac:picMk id="4" creationId="{40ACB4D8-A333-4C9A-9D20-348188F1C635}"/>
          </ac:picMkLst>
        </pc:picChg>
      </pc:sldChg>
      <pc:sldChg chg="modSp mod">
        <pc:chgData name="Helen Bowen" userId="b63f72cf99e6acc5" providerId="LiveId" clId="{232AB92D-5C97-4B09-A2D4-2CFD29EB2196}" dt="2026-05-18T19:41:16.950" v="161"/>
        <pc:sldMkLst>
          <pc:docMk/>
          <pc:sldMk cId="1821233856" sldId="293"/>
        </pc:sldMkLst>
        <pc:spChg chg="ord">
          <ac:chgData name="Helen Bowen" userId="b63f72cf99e6acc5" providerId="LiveId" clId="{232AB92D-5C97-4B09-A2D4-2CFD29EB2196}" dt="2026-05-18T19:41:16.950" v="161"/>
          <ac:spMkLst>
            <pc:docMk/>
            <pc:sldMk cId="1821233856" sldId="293"/>
            <ac:spMk id="4" creationId="{2BA80111-6A90-43C5-B976-52B6CD2BF7DF}"/>
          </ac:spMkLst>
        </pc:spChg>
      </pc:sldChg>
      <pc:sldChg chg="modSp mod">
        <pc:chgData name="Helen Bowen" userId="b63f72cf99e6acc5" providerId="LiveId" clId="{232AB92D-5C97-4B09-A2D4-2CFD29EB2196}" dt="2026-05-18T19:14:55.937" v="122" actId="947"/>
        <pc:sldMkLst>
          <pc:docMk/>
          <pc:sldMk cId="1524554568" sldId="298"/>
        </pc:sldMkLst>
        <pc:spChg chg="mod">
          <ac:chgData name="Helen Bowen" userId="b63f72cf99e6acc5" providerId="LiveId" clId="{232AB92D-5C97-4B09-A2D4-2CFD29EB2196}" dt="2026-05-18T19:14:55.934" v="121" actId="947"/>
          <ac:spMkLst>
            <pc:docMk/>
            <pc:sldMk cId="1524554568" sldId="298"/>
            <ac:spMk id="2" creationId="{0B5F91C8-A137-42DF-B084-4EF3D6B42972}"/>
          </ac:spMkLst>
        </pc:spChg>
        <pc:spChg chg="mod">
          <ac:chgData name="Helen Bowen" userId="b63f72cf99e6acc5" providerId="LiveId" clId="{232AB92D-5C97-4B09-A2D4-2CFD29EB2196}" dt="2026-05-18T19:14:55.937" v="122" actId="947"/>
          <ac:spMkLst>
            <pc:docMk/>
            <pc:sldMk cId="1524554568" sldId="298"/>
            <ac:spMk id="3" creationId="{6E6A1C09-DD72-4242-8604-91422FBD148A}"/>
          </ac:spMkLst>
        </pc:spChg>
      </pc:sldChg>
      <pc:sldChg chg="modSp mod">
        <pc:chgData name="Helen Bowen" userId="b63f72cf99e6acc5" providerId="LiveId" clId="{232AB92D-5C97-4B09-A2D4-2CFD29EB2196}" dt="2026-05-18T19:39:21.030" v="155"/>
        <pc:sldMkLst>
          <pc:docMk/>
          <pc:sldMk cId="2395092163" sldId="303"/>
        </pc:sldMkLst>
        <pc:spChg chg="ord">
          <ac:chgData name="Helen Bowen" userId="b63f72cf99e6acc5" providerId="LiveId" clId="{232AB92D-5C97-4B09-A2D4-2CFD29EB2196}" dt="2026-05-18T19:39:17.454" v="153"/>
          <ac:spMkLst>
            <pc:docMk/>
            <pc:sldMk cId="2395092163" sldId="303"/>
            <ac:spMk id="2" creationId="{3C890BAE-5984-49EB-981D-569FCC2FB03F}"/>
          </ac:spMkLst>
        </pc:spChg>
        <pc:picChg chg="ord">
          <ac:chgData name="Helen Bowen" userId="b63f72cf99e6acc5" providerId="LiveId" clId="{232AB92D-5C97-4B09-A2D4-2CFD29EB2196}" dt="2026-05-18T19:39:21.030" v="155"/>
          <ac:picMkLst>
            <pc:docMk/>
            <pc:sldMk cId="2395092163" sldId="303"/>
            <ac:picMk id="5" creationId="{D5EE2CE6-9AB8-4ABD-B4DC-4FAAFB51395B}"/>
          </ac:picMkLst>
        </pc:picChg>
      </pc:sldChg>
      <pc:sldChg chg="modSp mod">
        <pc:chgData name="Helen Bowen" userId="b63f72cf99e6acc5" providerId="LiveId" clId="{232AB92D-5C97-4B09-A2D4-2CFD29EB2196}" dt="2026-05-18T20:28:37.077" v="997" actId="962"/>
        <pc:sldMkLst>
          <pc:docMk/>
          <pc:sldMk cId="2266617776" sldId="305"/>
        </pc:sldMkLst>
        <pc:spChg chg="mod">
          <ac:chgData name="Helen Bowen" userId="b63f72cf99e6acc5" providerId="LiveId" clId="{232AB92D-5C97-4B09-A2D4-2CFD29EB2196}" dt="2026-05-18T19:14:55.841" v="112" actId="947"/>
          <ac:spMkLst>
            <pc:docMk/>
            <pc:sldMk cId="2266617776" sldId="305"/>
            <ac:spMk id="2" creationId="{3B5C4D4D-FCAA-456D-A2B4-B8AB9D8B54E2}"/>
          </ac:spMkLst>
        </pc:spChg>
        <pc:graphicFrameChg chg="mod">
          <ac:chgData name="Helen Bowen" userId="b63f72cf99e6acc5" providerId="LiveId" clId="{232AB92D-5C97-4B09-A2D4-2CFD29EB2196}" dt="2026-05-18T20:28:37.077" v="997" actId="962"/>
          <ac:graphicFrameMkLst>
            <pc:docMk/>
            <pc:sldMk cId="2266617776" sldId="305"/>
            <ac:graphicFrameMk id="5" creationId="{489A9915-DD87-4410-8484-CEA873D09148}"/>
          </ac:graphicFrameMkLst>
        </pc:graphicFrameChg>
      </pc:sldChg>
      <pc:sldChg chg="modSp mod">
        <pc:chgData name="Helen Bowen" userId="b63f72cf99e6acc5" providerId="LiveId" clId="{232AB92D-5C97-4B09-A2D4-2CFD29EB2196}" dt="2026-05-18T19:11:02.247" v="85" actId="5793"/>
        <pc:sldMkLst>
          <pc:docMk/>
          <pc:sldMk cId="1657992465" sldId="306"/>
        </pc:sldMkLst>
        <pc:spChg chg="mod">
          <ac:chgData name="Helen Bowen" userId="b63f72cf99e6acc5" providerId="LiveId" clId="{232AB92D-5C97-4B09-A2D4-2CFD29EB2196}" dt="2026-05-18T19:11:02.247" v="85" actId="5793"/>
          <ac:spMkLst>
            <pc:docMk/>
            <pc:sldMk cId="1657992465" sldId="306"/>
            <ac:spMk id="4" creationId="{2D516DDA-685E-4BC8-8489-5B2C780547EC}"/>
          </ac:spMkLst>
        </pc:spChg>
      </pc:sldChg>
      <pc:sldChg chg="modSp mod">
        <pc:chgData name="Helen Bowen" userId="b63f72cf99e6acc5" providerId="LiveId" clId="{232AB92D-5C97-4B09-A2D4-2CFD29EB2196}" dt="2026-05-18T19:11:16.799" v="88" actId="5793"/>
        <pc:sldMkLst>
          <pc:docMk/>
          <pc:sldMk cId="1552114173" sldId="307"/>
        </pc:sldMkLst>
        <pc:spChg chg="mod">
          <ac:chgData name="Helen Bowen" userId="b63f72cf99e6acc5" providerId="LiveId" clId="{232AB92D-5C97-4B09-A2D4-2CFD29EB2196}" dt="2026-05-18T19:11:16.799" v="88" actId="5793"/>
          <ac:spMkLst>
            <pc:docMk/>
            <pc:sldMk cId="1552114173" sldId="307"/>
            <ac:spMk id="4" creationId="{B697131B-0582-4317-9662-90202A311B8D}"/>
          </ac:spMkLst>
        </pc:spChg>
      </pc:sldChg>
      <pc:sldChg chg="modSp mod">
        <pc:chgData name="Helen Bowen" userId="b63f72cf99e6acc5" providerId="LiveId" clId="{232AB92D-5C97-4B09-A2D4-2CFD29EB2196}" dt="2026-05-18T19:14:55.820" v="111" actId="947"/>
        <pc:sldMkLst>
          <pc:docMk/>
          <pc:sldMk cId="2949127846" sldId="308"/>
        </pc:sldMkLst>
        <pc:spChg chg="mod">
          <ac:chgData name="Helen Bowen" userId="b63f72cf99e6acc5" providerId="LiveId" clId="{232AB92D-5C97-4B09-A2D4-2CFD29EB2196}" dt="2026-05-18T19:14:55.817" v="110" actId="947"/>
          <ac:spMkLst>
            <pc:docMk/>
            <pc:sldMk cId="2949127846" sldId="308"/>
            <ac:spMk id="2" creationId="{0B5F91C8-A137-42DF-B084-4EF3D6B42972}"/>
          </ac:spMkLst>
        </pc:spChg>
        <pc:spChg chg="mod">
          <ac:chgData name="Helen Bowen" userId="b63f72cf99e6acc5" providerId="LiveId" clId="{232AB92D-5C97-4B09-A2D4-2CFD29EB2196}" dt="2026-05-18T19:14:55.820" v="111" actId="947"/>
          <ac:spMkLst>
            <pc:docMk/>
            <pc:sldMk cId="2949127846" sldId="308"/>
            <ac:spMk id="3" creationId="{6E6A1C09-DD72-4242-8604-91422FBD148A}"/>
          </ac:spMkLst>
        </pc:spChg>
      </pc:sldChg>
      <pc:sldChg chg="modSp mod">
        <pc:chgData name="Helen Bowen" userId="b63f72cf99e6acc5" providerId="LiveId" clId="{232AB92D-5C97-4B09-A2D4-2CFD29EB2196}" dt="2026-05-18T19:14:55.848" v="114" actId="947"/>
        <pc:sldMkLst>
          <pc:docMk/>
          <pc:sldMk cId="1271065981" sldId="309"/>
        </pc:sldMkLst>
        <pc:spChg chg="mod">
          <ac:chgData name="Helen Bowen" userId="b63f72cf99e6acc5" providerId="LiveId" clId="{232AB92D-5C97-4B09-A2D4-2CFD29EB2196}" dt="2026-05-18T19:14:55.845" v="113" actId="947"/>
          <ac:spMkLst>
            <pc:docMk/>
            <pc:sldMk cId="1271065981" sldId="309"/>
            <ac:spMk id="2" creationId="{3B5C4D4D-FCAA-456D-A2B4-B8AB9D8B54E2}"/>
          </ac:spMkLst>
        </pc:spChg>
        <pc:spChg chg="mod">
          <ac:chgData name="Helen Bowen" userId="b63f72cf99e6acc5" providerId="LiveId" clId="{232AB92D-5C97-4B09-A2D4-2CFD29EB2196}" dt="2026-05-18T19:14:55.848" v="114" actId="947"/>
          <ac:spMkLst>
            <pc:docMk/>
            <pc:sldMk cId="1271065981" sldId="309"/>
            <ac:spMk id="4" creationId="{3EDECC88-E38C-429A-ACDC-40A92AECCD9C}"/>
          </ac:spMkLst>
        </pc:spChg>
      </pc:sldChg>
      <pc:sldChg chg="modSp mod">
        <pc:chgData name="Helen Bowen" userId="b63f72cf99e6acc5" providerId="LiveId" clId="{232AB92D-5C97-4B09-A2D4-2CFD29EB2196}" dt="2026-05-18T19:14:55.865" v="116" actId="947"/>
        <pc:sldMkLst>
          <pc:docMk/>
          <pc:sldMk cId="361169355" sldId="310"/>
        </pc:sldMkLst>
        <pc:spChg chg="mod">
          <ac:chgData name="Helen Bowen" userId="b63f72cf99e6acc5" providerId="LiveId" clId="{232AB92D-5C97-4B09-A2D4-2CFD29EB2196}" dt="2026-05-18T19:14:55.861" v="115" actId="947"/>
          <ac:spMkLst>
            <pc:docMk/>
            <pc:sldMk cId="361169355" sldId="310"/>
            <ac:spMk id="2" creationId="{3B5C4D4D-FCAA-456D-A2B4-B8AB9D8B54E2}"/>
          </ac:spMkLst>
        </pc:spChg>
        <pc:spChg chg="mod">
          <ac:chgData name="Helen Bowen" userId="b63f72cf99e6acc5" providerId="LiveId" clId="{232AB92D-5C97-4B09-A2D4-2CFD29EB2196}" dt="2026-05-18T19:14:55.865" v="116" actId="947"/>
          <ac:spMkLst>
            <pc:docMk/>
            <pc:sldMk cId="361169355" sldId="310"/>
            <ac:spMk id="4" creationId="{3EDECC88-E38C-429A-ACDC-40A92AECCD9C}"/>
          </ac:spMkLst>
        </pc:spChg>
      </pc:sldChg>
      <pc:sldChg chg="modSp mod">
        <pc:chgData name="Helen Bowen" userId="b63f72cf99e6acc5" providerId="LiveId" clId="{232AB92D-5C97-4B09-A2D4-2CFD29EB2196}" dt="2026-05-18T19:14:55.879" v="118" actId="947"/>
        <pc:sldMkLst>
          <pc:docMk/>
          <pc:sldMk cId="3113197809" sldId="311"/>
        </pc:sldMkLst>
        <pc:spChg chg="mod">
          <ac:chgData name="Helen Bowen" userId="b63f72cf99e6acc5" providerId="LiveId" clId="{232AB92D-5C97-4B09-A2D4-2CFD29EB2196}" dt="2026-05-18T19:14:55.875" v="117" actId="947"/>
          <ac:spMkLst>
            <pc:docMk/>
            <pc:sldMk cId="3113197809" sldId="311"/>
            <ac:spMk id="2" creationId="{3B5C4D4D-FCAA-456D-A2B4-B8AB9D8B54E2}"/>
          </ac:spMkLst>
        </pc:spChg>
        <pc:spChg chg="mod">
          <ac:chgData name="Helen Bowen" userId="b63f72cf99e6acc5" providerId="LiveId" clId="{232AB92D-5C97-4B09-A2D4-2CFD29EB2196}" dt="2026-05-18T19:14:55.879" v="118" actId="947"/>
          <ac:spMkLst>
            <pc:docMk/>
            <pc:sldMk cId="3113197809" sldId="311"/>
            <ac:spMk id="4" creationId="{3EDECC88-E38C-429A-ACDC-40A92AECCD9C}"/>
          </ac:spMkLst>
        </pc:spChg>
      </pc:sldChg>
      <pc:sldChg chg="modSp mod">
        <pc:chgData name="Helen Bowen" userId="b63f72cf99e6acc5" providerId="LiveId" clId="{232AB92D-5C97-4B09-A2D4-2CFD29EB2196}" dt="2026-05-18T19:14:55.891" v="120" actId="947"/>
        <pc:sldMkLst>
          <pc:docMk/>
          <pc:sldMk cId="391215000" sldId="312"/>
        </pc:sldMkLst>
        <pc:spChg chg="mod">
          <ac:chgData name="Helen Bowen" userId="b63f72cf99e6acc5" providerId="LiveId" clId="{232AB92D-5C97-4B09-A2D4-2CFD29EB2196}" dt="2026-05-18T19:14:55.884" v="119" actId="947"/>
          <ac:spMkLst>
            <pc:docMk/>
            <pc:sldMk cId="391215000" sldId="312"/>
            <ac:spMk id="2" creationId="{0B5F91C8-A137-42DF-B084-4EF3D6B42972}"/>
          </ac:spMkLst>
        </pc:spChg>
        <pc:spChg chg="mod">
          <ac:chgData name="Helen Bowen" userId="b63f72cf99e6acc5" providerId="LiveId" clId="{232AB92D-5C97-4B09-A2D4-2CFD29EB2196}" dt="2026-05-18T19:14:55.891" v="120" actId="947"/>
          <ac:spMkLst>
            <pc:docMk/>
            <pc:sldMk cId="391215000" sldId="312"/>
            <ac:spMk id="3" creationId="{6E6A1C09-DD72-4242-8604-91422FBD148A}"/>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s://pixabay.com/es/illustrations/uno-1-n%C3%BAmero-dise%C3%B1o-colecci%C3%B3n-706897/" TargetMode="External"/><Relationship Id="rId1" Type="http://schemas.openxmlformats.org/officeDocument/2006/relationships/image" Target="../media/image18.jpg"/><Relationship Id="rId6" Type="http://schemas.openxmlformats.org/officeDocument/2006/relationships/hyperlink" Target="https://pixabay.com/en/three-3-number-design-collection-706895/" TargetMode="External"/><Relationship Id="rId5" Type="http://schemas.openxmlformats.org/officeDocument/2006/relationships/image" Target="../media/image20.jpg"/><Relationship Id="rId4" Type="http://schemas.openxmlformats.org/officeDocument/2006/relationships/hyperlink" Target="https://pixabay.com/en/two-2-number-design-collection-706896/"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s://pixabay.com/es/illustrations/uno-1-n%C3%BAmero-dise%C3%B1o-colecci%C3%B3n-706897/" TargetMode="External"/><Relationship Id="rId1" Type="http://schemas.openxmlformats.org/officeDocument/2006/relationships/image" Target="../media/image18.jpg"/><Relationship Id="rId6" Type="http://schemas.openxmlformats.org/officeDocument/2006/relationships/hyperlink" Target="https://pixabay.com/en/three-3-number-design-collection-706895/" TargetMode="External"/><Relationship Id="rId5" Type="http://schemas.openxmlformats.org/officeDocument/2006/relationships/image" Target="../media/image20.jpg"/><Relationship Id="rId4" Type="http://schemas.openxmlformats.org/officeDocument/2006/relationships/hyperlink" Target="https://pixabay.com/en/two-2-number-design-collection-706896/"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A99946BA-6155-4241-8386-9238249F7E41}"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B15ADDB0-3505-4205-B6C3-26F3F3DE9599}">
      <dgm:prSet/>
      <dgm:spPr/>
      <dgm:t>
        <a:bodyPr/>
        <a:lstStyle/>
        <a:p>
          <a:pPr>
            <a:lnSpc>
              <a:spcPct val="100000"/>
            </a:lnSpc>
          </a:pPr>
          <a:r>
            <a:rPr lang="en-US" b="1" u="sng" dirty="0"/>
            <a:t>Law of Inertia</a:t>
          </a:r>
          <a:r>
            <a:rPr lang="en-US" dirty="0"/>
            <a:t>: Objects at rest remain at rest and objects in motion remain in motion unless acted upon by a force. </a:t>
          </a:r>
        </a:p>
      </dgm:t>
      <dgm:extLst>
        <a:ext uri="{E40237B7-FDA0-4F09-8148-C483321AD2D9}">
          <dgm14:cNvPr xmlns:dgm14="http://schemas.microsoft.com/office/drawing/2010/diagram" id="0" name="" descr="1) Law of Inertia: Objects at rest remain at rest and objects in motion remain in motion unless acted upon by a force. &#10;2) Law of Acceleration: Force equals mass times acceleration. F = ma&#10;3) Law of Action and Reaction: For every action there is an equal and opposite reaction."/>
        </a:ext>
      </dgm:extLst>
    </dgm:pt>
    <dgm:pt modelId="{EF8FF2A7-6BA1-4B36-B499-185A1F616700}" type="parTrans" cxnId="{B8051A5F-3E46-43B4-BE3B-4CE197BB87AE}">
      <dgm:prSet/>
      <dgm:spPr/>
      <dgm:t>
        <a:bodyPr/>
        <a:lstStyle/>
        <a:p>
          <a:endParaRPr lang="en-US"/>
        </a:p>
      </dgm:t>
    </dgm:pt>
    <dgm:pt modelId="{3EE342E2-6E0C-4955-AA84-26AEC368B1D9}" type="sibTrans" cxnId="{B8051A5F-3E46-43B4-BE3B-4CE197BB87AE}">
      <dgm:prSet/>
      <dgm:spPr/>
      <dgm:t>
        <a:bodyPr/>
        <a:lstStyle/>
        <a:p>
          <a:endParaRPr lang="en-US"/>
        </a:p>
      </dgm:t>
    </dgm:pt>
    <dgm:pt modelId="{60E73FF8-B224-490F-8B90-38581926F563}">
      <dgm:prSet/>
      <dgm:spPr/>
      <dgm:t>
        <a:bodyPr/>
        <a:lstStyle/>
        <a:p>
          <a:pPr>
            <a:lnSpc>
              <a:spcPct val="100000"/>
            </a:lnSpc>
          </a:pPr>
          <a:r>
            <a:rPr lang="en-US" b="1" u="sng" dirty="0"/>
            <a:t>Law of Acceleration</a:t>
          </a:r>
          <a:r>
            <a:rPr lang="en-US" dirty="0"/>
            <a:t>: Force equals mass times acceleration. F = ma</a:t>
          </a:r>
        </a:p>
      </dgm:t>
      <dgm:extLst>
        <a:ext uri="{E40237B7-FDA0-4F09-8148-C483321AD2D9}">
          <dgm14:cNvPr xmlns:dgm14="http://schemas.microsoft.com/office/drawing/2010/diagram" id="0" name="" descr="1) Law of Inertia: Objects at rest remain at rest and objects in motion remain in motion unless acted upon by a force. &#10;2) Law of Acceleration: Force equals mass times acceleration. F = ma&#10;3) Law of Action and Reaction: For every action there is an equal and opposite reaction."/>
        </a:ext>
      </dgm:extLst>
    </dgm:pt>
    <dgm:pt modelId="{13784E6F-14AC-464A-9ED7-59902B013017}" type="parTrans" cxnId="{E0C64B76-E9FD-4BD1-A5A9-8FFE62544517}">
      <dgm:prSet/>
      <dgm:spPr/>
      <dgm:t>
        <a:bodyPr/>
        <a:lstStyle/>
        <a:p>
          <a:endParaRPr lang="en-US"/>
        </a:p>
      </dgm:t>
    </dgm:pt>
    <dgm:pt modelId="{F4A1C681-CA10-4AF3-BEA1-C8B2380B546C}" type="sibTrans" cxnId="{E0C64B76-E9FD-4BD1-A5A9-8FFE62544517}">
      <dgm:prSet/>
      <dgm:spPr/>
      <dgm:t>
        <a:bodyPr/>
        <a:lstStyle/>
        <a:p>
          <a:endParaRPr lang="en-US"/>
        </a:p>
      </dgm:t>
    </dgm:pt>
    <dgm:pt modelId="{2A9DCBA4-75C8-4D74-9475-7F56CAA16CA1}">
      <dgm:prSet/>
      <dgm:spPr/>
      <dgm:t>
        <a:bodyPr/>
        <a:lstStyle/>
        <a:p>
          <a:pPr>
            <a:lnSpc>
              <a:spcPct val="100000"/>
            </a:lnSpc>
          </a:pPr>
          <a:r>
            <a:rPr lang="en-US" b="1" u="sng" dirty="0"/>
            <a:t>Law of Action and Reaction</a:t>
          </a:r>
          <a:r>
            <a:rPr lang="en-US" dirty="0"/>
            <a:t>: For every action there is an equal and opposite reaction.</a:t>
          </a:r>
        </a:p>
      </dgm:t>
      <dgm:extLst>
        <a:ext uri="{E40237B7-FDA0-4F09-8148-C483321AD2D9}">
          <dgm14:cNvPr xmlns:dgm14="http://schemas.microsoft.com/office/drawing/2010/diagram" id="0" name="" descr="1) Law of Inertia: Objects at rest remain at rest and objects in motion remain in motion unless acted upon by a force. &#10;2) Law of Acceleration: Force equals mass times acceleration. F = ma&#10;3) Law of Action and Reaction: For every action there is an equal and opposite reaction."/>
        </a:ext>
      </dgm:extLst>
    </dgm:pt>
    <dgm:pt modelId="{4E264E37-8777-4ED2-8F3D-82B04C9E11DF}" type="parTrans" cxnId="{D9750324-0417-4932-A03F-BF8C6B4BEF15}">
      <dgm:prSet/>
      <dgm:spPr/>
      <dgm:t>
        <a:bodyPr/>
        <a:lstStyle/>
        <a:p>
          <a:endParaRPr lang="en-US"/>
        </a:p>
      </dgm:t>
    </dgm:pt>
    <dgm:pt modelId="{020B226C-1759-4F5A-93AB-B0EA4D7908DD}" type="sibTrans" cxnId="{D9750324-0417-4932-A03F-BF8C6B4BEF15}">
      <dgm:prSet/>
      <dgm:spPr/>
      <dgm:t>
        <a:bodyPr/>
        <a:lstStyle/>
        <a:p>
          <a:endParaRPr lang="en-US"/>
        </a:p>
      </dgm:t>
    </dgm:pt>
    <dgm:pt modelId="{9165B468-A664-4988-B932-E828DDA74A21}" type="pres">
      <dgm:prSet presAssocID="{A99946BA-6155-4241-8386-9238249F7E41}" presName="root" presStyleCnt="0">
        <dgm:presLayoutVars>
          <dgm:dir/>
          <dgm:resizeHandles val="exact"/>
        </dgm:presLayoutVars>
      </dgm:prSet>
      <dgm:spPr/>
    </dgm:pt>
    <dgm:pt modelId="{D99ACB36-7577-4F93-B02D-8BA6DACBAD8B}" type="pres">
      <dgm:prSet presAssocID="{B15ADDB0-3505-4205-B6C3-26F3F3DE9599}" presName="compNode" presStyleCnt="0"/>
      <dgm:spPr/>
    </dgm:pt>
    <dgm:pt modelId="{FD728CE9-2DF7-44B0-82AF-EA1BFF179B39}" type="pres">
      <dgm:prSet presAssocID="{B15ADDB0-3505-4205-B6C3-26F3F3DE9599}" presName="bgRect" presStyleLbl="bgShp" presStyleIdx="0" presStyleCnt="3"/>
      <dgm:spPr>
        <a:solidFill>
          <a:schemeClr val="accent3">
            <a:lumMod val="40000"/>
            <a:lumOff val="60000"/>
          </a:schemeClr>
        </a:solidFill>
      </dgm:spPr>
    </dgm:pt>
    <dgm:pt modelId="{BFCB7BFF-6077-455E-9FB5-28402364C879}" type="pres">
      <dgm:prSet presAssocID="{B15ADDB0-3505-4205-B6C3-26F3F3DE9599}" presName="iconRect" presStyleLbl="node1" presStyleIdx="0" presStyleCnt="3"/>
      <dgm:spPr>
        <a:blipFill>
          <a:blip xmlns:r="http://schemas.openxmlformats.org/officeDocument/2006/relationships" r:embed="rId1">
            <a:duotone>
              <a:schemeClr val="accent3">
                <a:shade val="45000"/>
                <a:satMod val="135000"/>
              </a:schemeClr>
              <a:prstClr val="white"/>
            </a:duotone>
            <a:extLst>
              <a:ext uri="{837473B0-CC2E-450A-ABE3-18F120FF3D39}">
                <a1611:picAttrSrcUrl xmlns:a1611="http://schemas.microsoft.com/office/drawing/2016/11/main" r:id="rId2"/>
              </a:ext>
            </a:extLst>
          </a:blip>
          <a:srcRect/>
          <a:stretch>
            <a:fillRect/>
          </a:stretch>
        </a:blipFill>
        <a:ln>
          <a:noFill/>
        </a:ln>
      </dgm:spPr>
    </dgm:pt>
    <dgm:pt modelId="{C1F2FD28-B800-4671-815A-43EEDC47D0C5}" type="pres">
      <dgm:prSet presAssocID="{B15ADDB0-3505-4205-B6C3-26F3F3DE9599}" presName="spaceRect" presStyleCnt="0"/>
      <dgm:spPr/>
    </dgm:pt>
    <dgm:pt modelId="{93EBC2EE-4D3C-4461-956A-8DA799E07205}" type="pres">
      <dgm:prSet presAssocID="{B15ADDB0-3505-4205-B6C3-26F3F3DE9599}" presName="parTx" presStyleLbl="revTx" presStyleIdx="0" presStyleCnt="3">
        <dgm:presLayoutVars>
          <dgm:chMax val="0"/>
          <dgm:chPref val="0"/>
        </dgm:presLayoutVars>
      </dgm:prSet>
      <dgm:spPr/>
    </dgm:pt>
    <dgm:pt modelId="{C009DD75-46DE-48AD-B444-BEBE2751D083}" type="pres">
      <dgm:prSet presAssocID="{3EE342E2-6E0C-4955-AA84-26AEC368B1D9}" presName="sibTrans" presStyleCnt="0"/>
      <dgm:spPr/>
    </dgm:pt>
    <dgm:pt modelId="{37D2D253-3923-45F8-BB6C-3ABA5F7BF88A}" type="pres">
      <dgm:prSet presAssocID="{60E73FF8-B224-490F-8B90-38581926F563}" presName="compNode" presStyleCnt="0"/>
      <dgm:spPr/>
    </dgm:pt>
    <dgm:pt modelId="{8B3AAC50-835D-4FB3-AAA4-6DF8C003ADA5}" type="pres">
      <dgm:prSet presAssocID="{60E73FF8-B224-490F-8B90-38581926F563}" presName="bgRect" presStyleLbl="bgShp" presStyleIdx="1" presStyleCnt="3"/>
      <dgm:spPr>
        <a:solidFill>
          <a:schemeClr val="accent3">
            <a:lumMod val="60000"/>
            <a:lumOff val="40000"/>
          </a:schemeClr>
        </a:solidFill>
      </dgm:spPr>
    </dgm:pt>
    <dgm:pt modelId="{CD9E94C2-574D-4924-AAF5-1F0623894882}" type="pres">
      <dgm:prSet presAssocID="{60E73FF8-B224-490F-8B90-38581926F563}" presName="iconRect" presStyleLbl="node1" presStyleIdx="1" presStyleCnt="3"/>
      <dgm:spPr>
        <a:blipFill>
          <a:blip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a:solidFill>
            <a:schemeClr val="accent2">
              <a:lumMod val="60000"/>
              <a:lumOff val="40000"/>
            </a:schemeClr>
          </a:solidFill>
        </a:ln>
      </dgm:spPr>
    </dgm:pt>
    <dgm:pt modelId="{14243503-820F-44D9-90E3-055065BCE38F}" type="pres">
      <dgm:prSet presAssocID="{60E73FF8-B224-490F-8B90-38581926F563}" presName="spaceRect" presStyleCnt="0"/>
      <dgm:spPr/>
    </dgm:pt>
    <dgm:pt modelId="{70F70EE9-5647-4A88-9218-4525CB9C1AC2}" type="pres">
      <dgm:prSet presAssocID="{60E73FF8-B224-490F-8B90-38581926F563}" presName="parTx" presStyleLbl="revTx" presStyleIdx="1" presStyleCnt="3">
        <dgm:presLayoutVars>
          <dgm:chMax val="0"/>
          <dgm:chPref val="0"/>
        </dgm:presLayoutVars>
      </dgm:prSet>
      <dgm:spPr/>
    </dgm:pt>
    <dgm:pt modelId="{60D6D100-A827-445A-8928-133A65A923CF}" type="pres">
      <dgm:prSet presAssocID="{F4A1C681-CA10-4AF3-BEA1-C8B2380B546C}" presName="sibTrans" presStyleCnt="0"/>
      <dgm:spPr/>
    </dgm:pt>
    <dgm:pt modelId="{2EBDE99D-451B-4864-A976-9198DBDB7007}" type="pres">
      <dgm:prSet presAssocID="{2A9DCBA4-75C8-4D74-9475-7F56CAA16CA1}" presName="compNode" presStyleCnt="0"/>
      <dgm:spPr/>
    </dgm:pt>
    <dgm:pt modelId="{B2305E12-B40D-4999-B737-AF419CEBDEB6}" type="pres">
      <dgm:prSet presAssocID="{2A9DCBA4-75C8-4D74-9475-7F56CAA16CA1}" presName="bgRect" presStyleLbl="bgShp" presStyleIdx="2" presStyleCnt="3"/>
      <dgm:spPr/>
    </dgm:pt>
    <dgm:pt modelId="{63AFF5A6-081D-4257-B535-0DBAB50897D9}" type="pres">
      <dgm:prSet presAssocID="{2A9DCBA4-75C8-4D74-9475-7F56CAA16CA1}" presName="iconRect" presStyleLbl="node1" presStyleIdx="2" presStyleCnt="3"/>
      <dgm:spPr>
        <a:blipFill>
          <a:blip xmlns:r="http://schemas.openxmlformats.org/officeDocument/2006/relationships" r:embed="rId5">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a:stretch>
        </a:blipFill>
        <a:ln>
          <a:noFill/>
        </a:ln>
      </dgm:spPr>
    </dgm:pt>
    <dgm:pt modelId="{BBFED81A-1392-402A-98E6-24BD41CAB220}" type="pres">
      <dgm:prSet presAssocID="{2A9DCBA4-75C8-4D74-9475-7F56CAA16CA1}" presName="spaceRect" presStyleCnt="0"/>
      <dgm:spPr/>
    </dgm:pt>
    <dgm:pt modelId="{DA69BA67-6477-4A8F-9327-4C0F86BFB032}" type="pres">
      <dgm:prSet presAssocID="{2A9DCBA4-75C8-4D74-9475-7F56CAA16CA1}" presName="parTx" presStyleLbl="revTx" presStyleIdx="2" presStyleCnt="3">
        <dgm:presLayoutVars>
          <dgm:chMax val="0"/>
          <dgm:chPref val="0"/>
        </dgm:presLayoutVars>
      </dgm:prSet>
      <dgm:spPr/>
    </dgm:pt>
  </dgm:ptLst>
  <dgm:cxnLst>
    <dgm:cxn modelId="{096FC901-0B9F-432F-96A8-5FECC1EE0ED5}" type="presOf" srcId="{2A9DCBA4-75C8-4D74-9475-7F56CAA16CA1}" destId="{DA69BA67-6477-4A8F-9327-4C0F86BFB032}" srcOrd="0" destOrd="0" presId="urn:microsoft.com/office/officeart/2018/2/layout/IconVerticalSolidList"/>
    <dgm:cxn modelId="{D9750324-0417-4932-A03F-BF8C6B4BEF15}" srcId="{A99946BA-6155-4241-8386-9238249F7E41}" destId="{2A9DCBA4-75C8-4D74-9475-7F56CAA16CA1}" srcOrd="2" destOrd="0" parTransId="{4E264E37-8777-4ED2-8F3D-82B04C9E11DF}" sibTransId="{020B226C-1759-4F5A-93AB-B0EA4D7908DD}"/>
    <dgm:cxn modelId="{B8051A5F-3E46-43B4-BE3B-4CE197BB87AE}" srcId="{A99946BA-6155-4241-8386-9238249F7E41}" destId="{B15ADDB0-3505-4205-B6C3-26F3F3DE9599}" srcOrd="0" destOrd="0" parTransId="{EF8FF2A7-6BA1-4B36-B499-185A1F616700}" sibTransId="{3EE342E2-6E0C-4955-AA84-26AEC368B1D9}"/>
    <dgm:cxn modelId="{E0C64B76-E9FD-4BD1-A5A9-8FFE62544517}" srcId="{A99946BA-6155-4241-8386-9238249F7E41}" destId="{60E73FF8-B224-490F-8B90-38581926F563}" srcOrd="1" destOrd="0" parTransId="{13784E6F-14AC-464A-9ED7-59902B013017}" sibTransId="{F4A1C681-CA10-4AF3-BEA1-C8B2380B546C}"/>
    <dgm:cxn modelId="{526298DE-2899-407B-A8B5-56507896374F}" type="presOf" srcId="{A99946BA-6155-4241-8386-9238249F7E41}" destId="{9165B468-A664-4988-B932-E828DDA74A21}" srcOrd="0" destOrd="0" presId="urn:microsoft.com/office/officeart/2018/2/layout/IconVerticalSolidList"/>
    <dgm:cxn modelId="{FBBC43E2-C894-4E3A-BE12-E6230221CAA6}" type="presOf" srcId="{60E73FF8-B224-490F-8B90-38581926F563}" destId="{70F70EE9-5647-4A88-9218-4525CB9C1AC2}" srcOrd="0" destOrd="0" presId="urn:microsoft.com/office/officeart/2018/2/layout/IconVerticalSolidList"/>
    <dgm:cxn modelId="{C02F66ED-CDF0-400D-AE05-A140862B3F9F}" type="presOf" srcId="{B15ADDB0-3505-4205-B6C3-26F3F3DE9599}" destId="{93EBC2EE-4D3C-4461-956A-8DA799E07205}" srcOrd="0" destOrd="0" presId="urn:microsoft.com/office/officeart/2018/2/layout/IconVerticalSolidList"/>
    <dgm:cxn modelId="{B8F3A728-15CD-422F-A969-A9CCE66EAD8F}" type="presParOf" srcId="{9165B468-A664-4988-B932-E828DDA74A21}" destId="{D99ACB36-7577-4F93-B02D-8BA6DACBAD8B}" srcOrd="0" destOrd="0" presId="urn:microsoft.com/office/officeart/2018/2/layout/IconVerticalSolidList"/>
    <dgm:cxn modelId="{CD03CBBF-EE03-4DB1-B638-DE40C7DB2EC7}" type="presParOf" srcId="{D99ACB36-7577-4F93-B02D-8BA6DACBAD8B}" destId="{FD728CE9-2DF7-44B0-82AF-EA1BFF179B39}" srcOrd="0" destOrd="0" presId="urn:microsoft.com/office/officeart/2018/2/layout/IconVerticalSolidList"/>
    <dgm:cxn modelId="{DF0CE5F2-672E-40C5-9828-35AF4882BF95}" type="presParOf" srcId="{D99ACB36-7577-4F93-B02D-8BA6DACBAD8B}" destId="{BFCB7BFF-6077-455E-9FB5-28402364C879}" srcOrd="1" destOrd="0" presId="urn:microsoft.com/office/officeart/2018/2/layout/IconVerticalSolidList"/>
    <dgm:cxn modelId="{74346949-59F0-46A7-A6FF-F4B6D9A3B77C}" type="presParOf" srcId="{D99ACB36-7577-4F93-B02D-8BA6DACBAD8B}" destId="{C1F2FD28-B800-4671-815A-43EEDC47D0C5}" srcOrd="2" destOrd="0" presId="urn:microsoft.com/office/officeart/2018/2/layout/IconVerticalSolidList"/>
    <dgm:cxn modelId="{2CEDB0F5-1A22-4232-80A9-472E383CD691}" type="presParOf" srcId="{D99ACB36-7577-4F93-B02D-8BA6DACBAD8B}" destId="{93EBC2EE-4D3C-4461-956A-8DA799E07205}" srcOrd="3" destOrd="0" presId="urn:microsoft.com/office/officeart/2018/2/layout/IconVerticalSolidList"/>
    <dgm:cxn modelId="{9FAF6E75-AEA9-438C-B87C-70C42A4789D5}" type="presParOf" srcId="{9165B468-A664-4988-B932-E828DDA74A21}" destId="{C009DD75-46DE-48AD-B444-BEBE2751D083}" srcOrd="1" destOrd="0" presId="urn:microsoft.com/office/officeart/2018/2/layout/IconVerticalSolidList"/>
    <dgm:cxn modelId="{889DA8AD-2B16-4D85-9C3C-3BA09F27C68D}" type="presParOf" srcId="{9165B468-A664-4988-B932-E828DDA74A21}" destId="{37D2D253-3923-45F8-BB6C-3ABA5F7BF88A}" srcOrd="2" destOrd="0" presId="urn:microsoft.com/office/officeart/2018/2/layout/IconVerticalSolidList"/>
    <dgm:cxn modelId="{D70F3A51-CF6E-486B-B6E0-7710A32890C6}" type="presParOf" srcId="{37D2D253-3923-45F8-BB6C-3ABA5F7BF88A}" destId="{8B3AAC50-835D-4FB3-AAA4-6DF8C003ADA5}" srcOrd="0" destOrd="0" presId="urn:microsoft.com/office/officeart/2018/2/layout/IconVerticalSolidList"/>
    <dgm:cxn modelId="{212E40BA-71F0-4669-A11F-A377082A36BC}" type="presParOf" srcId="{37D2D253-3923-45F8-BB6C-3ABA5F7BF88A}" destId="{CD9E94C2-574D-4924-AAF5-1F0623894882}" srcOrd="1" destOrd="0" presId="urn:microsoft.com/office/officeart/2018/2/layout/IconVerticalSolidList"/>
    <dgm:cxn modelId="{C0CD0B62-2795-4586-B4C8-5FE789A88A02}" type="presParOf" srcId="{37D2D253-3923-45F8-BB6C-3ABA5F7BF88A}" destId="{14243503-820F-44D9-90E3-055065BCE38F}" srcOrd="2" destOrd="0" presId="urn:microsoft.com/office/officeart/2018/2/layout/IconVerticalSolidList"/>
    <dgm:cxn modelId="{D702B08E-A1CF-407B-9263-2B77448A647A}" type="presParOf" srcId="{37D2D253-3923-45F8-BB6C-3ABA5F7BF88A}" destId="{70F70EE9-5647-4A88-9218-4525CB9C1AC2}" srcOrd="3" destOrd="0" presId="urn:microsoft.com/office/officeart/2018/2/layout/IconVerticalSolidList"/>
    <dgm:cxn modelId="{9D51CD10-AC43-4369-BBFB-1A9B7F42E5A8}" type="presParOf" srcId="{9165B468-A664-4988-B932-E828DDA74A21}" destId="{60D6D100-A827-445A-8928-133A65A923CF}" srcOrd="3" destOrd="0" presId="urn:microsoft.com/office/officeart/2018/2/layout/IconVerticalSolidList"/>
    <dgm:cxn modelId="{B6038B5D-4FE3-42CC-A003-6C532666B0DE}" type="presParOf" srcId="{9165B468-A664-4988-B932-E828DDA74A21}" destId="{2EBDE99D-451B-4864-A976-9198DBDB7007}" srcOrd="4" destOrd="0" presId="urn:microsoft.com/office/officeart/2018/2/layout/IconVerticalSolidList"/>
    <dgm:cxn modelId="{875A6B83-7EF0-4EA2-B8B9-8180484EEC13}" type="presParOf" srcId="{2EBDE99D-451B-4864-A976-9198DBDB7007}" destId="{B2305E12-B40D-4999-B737-AF419CEBDEB6}" srcOrd="0" destOrd="0" presId="urn:microsoft.com/office/officeart/2018/2/layout/IconVerticalSolidList"/>
    <dgm:cxn modelId="{95FEA8E1-904F-41B7-8D90-E039CF9D301D}" type="presParOf" srcId="{2EBDE99D-451B-4864-A976-9198DBDB7007}" destId="{63AFF5A6-081D-4257-B535-0DBAB50897D9}" srcOrd="1" destOrd="0" presId="urn:microsoft.com/office/officeart/2018/2/layout/IconVerticalSolidList"/>
    <dgm:cxn modelId="{7B20311B-6329-4322-B82C-7B2EC90C5A67}" type="presParOf" srcId="{2EBDE99D-451B-4864-A976-9198DBDB7007}" destId="{BBFED81A-1392-402A-98E6-24BD41CAB220}" srcOrd="2" destOrd="0" presId="urn:microsoft.com/office/officeart/2018/2/layout/IconVerticalSolidList"/>
    <dgm:cxn modelId="{667CF410-575F-406D-BD3E-6030019509B8}" type="presParOf" srcId="{2EBDE99D-451B-4864-A976-9198DBDB7007}" destId="{DA69BA67-6477-4A8F-9327-4C0F86BFB03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728CE9-2DF7-44B0-82AF-EA1BFF179B39}">
      <dsp:nvSpPr>
        <dsp:cNvPr id="0" name=""/>
        <dsp:cNvSpPr/>
      </dsp:nvSpPr>
      <dsp:spPr>
        <a:xfrm>
          <a:off x="0" y="531"/>
          <a:ext cx="10515600" cy="1242935"/>
        </a:xfrm>
        <a:prstGeom prst="roundRect">
          <a:avLst>
            <a:gd name="adj" fmla="val 10000"/>
          </a:avLst>
        </a:prstGeom>
        <a:solidFill>
          <a:schemeClr val="accent3">
            <a:lumMod val="40000"/>
            <a:lumOff val="60000"/>
          </a:schemeClr>
        </a:solidFill>
        <a:ln>
          <a:noFill/>
        </a:ln>
        <a:effectLst/>
      </dsp:spPr>
      <dsp:style>
        <a:lnRef idx="0">
          <a:scrgbClr r="0" g="0" b="0"/>
        </a:lnRef>
        <a:fillRef idx="1">
          <a:scrgbClr r="0" g="0" b="0"/>
        </a:fillRef>
        <a:effectRef idx="0">
          <a:scrgbClr r="0" g="0" b="0"/>
        </a:effectRef>
        <a:fontRef idx="minor"/>
      </dsp:style>
    </dsp:sp>
    <dsp:sp modelId="{BFCB7BFF-6077-455E-9FB5-28402364C879}">
      <dsp:nvSpPr>
        <dsp:cNvPr id="0" name=""/>
        <dsp:cNvSpPr/>
      </dsp:nvSpPr>
      <dsp:spPr>
        <a:xfrm>
          <a:off x="375988" y="280191"/>
          <a:ext cx="683614" cy="683614"/>
        </a:xfrm>
        <a:prstGeom prst="rect">
          <a:avLst/>
        </a:prstGeom>
        <a:blipFill>
          <a:blip xmlns:r="http://schemas.openxmlformats.org/officeDocument/2006/relationships" r:embed="rId1">
            <a:duotone>
              <a:schemeClr val="accent3">
                <a:shade val="45000"/>
                <a:satMod val="135000"/>
              </a:schemeClr>
              <a:prstClr val="white"/>
            </a:duotone>
            <a:extLst>
              <a:ext uri="{837473B0-CC2E-450A-ABE3-18F120FF3D39}">
                <a1611:picAttrSrcUrl xmlns:a1611="http://schemas.microsoft.com/office/drawing/2016/11/main" r:i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3EBC2EE-4D3C-4461-956A-8DA799E07205}">
      <dsp:nvSpPr>
        <dsp:cNvPr id="0" name=""/>
        <dsp:cNvSpPr/>
      </dsp:nvSpPr>
      <dsp:spPr>
        <a:xfrm>
          <a:off x="1435590" y="53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b="1" u="sng" kern="1200" dirty="0"/>
            <a:t>Law of Inertia</a:t>
          </a:r>
          <a:r>
            <a:rPr lang="en-US" sz="2500" kern="1200" dirty="0"/>
            <a:t>: Objects at rest remain at rest and objects in motion remain in motion unless acted upon by a force. </a:t>
          </a:r>
        </a:p>
      </dsp:txBody>
      <dsp:txXfrm>
        <a:off x="1435590" y="531"/>
        <a:ext cx="9080009" cy="1242935"/>
      </dsp:txXfrm>
    </dsp:sp>
    <dsp:sp modelId="{8B3AAC50-835D-4FB3-AAA4-6DF8C003ADA5}">
      <dsp:nvSpPr>
        <dsp:cNvPr id="0" name=""/>
        <dsp:cNvSpPr/>
      </dsp:nvSpPr>
      <dsp:spPr>
        <a:xfrm>
          <a:off x="0" y="1554201"/>
          <a:ext cx="10515600" cy="1242935"/>
        </a:xfrm>
        <a:prstGeom prst="roundRect">
          <a:avLst>
            <a:gd name="adj" fmla="val 10000"/>
          </a:avLst>
        </a:prstGeom>
        <a:solidFill>
          <a:schemeClr val="accent3">
            <a:lumMod val="60000"/>
            <a:lumOff val="40000"/>
          </a:schemeClr>
        </a:solidFill>
        <a:ln>
          <a:noFill/>
        </a:ln>
        <a:effectLst/>
      </dsp:spPr>
      <dsp:style>
        <a:lnRef idx="0">
          <a:scrgbClr r="0" g="0" b="0"/>
        </a:lnRef>
        <a:fillRef idx="1">
          <a:scrgbClr r="0" g="0" b="0"/>
        </a:fillRef>
        <a:effectRef idx="0">
          <a:scrgbClr r="0" g="0" b="0"/>
        </a:effectRef>
        <a:fontRef idx="minor"/>
      </dsp:style>
    </dsp:sp>
    <dsp:sp modelId="{CD9E94C2-574D-4924-AAF5-1F0623894882}">
      <dsp:nvSpPr>
        <dsp:cNvPr id="0" name=""/>
        <dsp:cNvSpPr/>
      </dsp:nvSpPr>
      <dsp:spPr>
        <a:xfrm>
          <a:off x="375988" y="1833861"/>
          <a:ext cx="683614" cy="683614"/>
        </a:xfrm>
        <a:prstGeom prst="rect">
          <a:avLst/>
        </a:prstGeom>
        <a:blipFill>
          <a:blip xmlns:r="http://schemas.openxmlformats.org/officeDocument/2006/relationships" r:embed="rId3">
            <a:duotone>
              <a:schemeClr val="accent1">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a:fillRect/>
          </a:stretch>
        </a:blipFill>
        <a:ln w="12700" cap="flat" cmpd="sng" algn="ctr">
          <a:solidFill>
            <a:schemeClr val="accent2">
              <a:lumMod val="60000"/>
              <a:lumOff val="4000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0F70EE9-5647-4A88-9218-4525CB9C1AC2}">
      <dsp:nvSpPr>
        <dsp:cNvPr id="0" name=""/>
        <dsp:cNvSpPr/>
      </dsp:nvSpPr>
      <dsp:spPr>
        <a:xfrm>
          <a:off x="1435590" y="1554201"/>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b="1" u="sng" kern="1200" dirty="0"/>
            <a:t>Law of Acceleration</a:t>
          </a:r>
          <a:r>
            <a:rPr lang="en-US" sz="2500" kern="1200" dirty="0"/>
            <a:t>: Force equals mass times acceleration. F = ma</a:t>
          </a:r>
        </a:p>
      </dsp:txBody>
      <dsp:txXfrm>
        <a:off x="1435590" y="1554201"/>
        <a:ext cx="9080009" cy="1242935"/>
      </dsp:txXfrm>
    </dsp:sp>
    <dsp:sp modelId="{B2305E12-B40D-4999-B737-AF419CEBDEB6}">
      <dsp:nvSpPr>
        <dsp:cNvPr id="0" name=""/>
        <dsp:cNvSpPr/>
      </dsp:nvSpPr>
      <dsp:spPr>
        <a:xfrm>
          <a:off x="0" y="3107870"/>
          <a:ext cx="10515600" cy="1242935"/>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3AFF5A6-081D-4257-B535-0DBAB50897D9}">
      <dsp:nvSpPr>
        <dsp:cNvPr id="0" name=""/>
        <dsp:cNvSpPr/>
      </dsp:nvSpPr>
      <dsp:spPr>
        <a:xfrm>
          <a:off x="375988" y="3387531"/>
          <a:ext cx="683614" cy="683614"/>
        </a:xfrm>
        <a:prstGeom prst="rect">
          <a:avLst/>
        </a:prstGeom>
        <a:blipFill>
          <a:blip xmlns:r="http://schemas.openxmlformats.org/officeDocument/2006/relationships" r:embed="rId5">
            <a:duotone>
              <a:schemeClr val="accent2">
                <a:shade val="45000"/>
                <a:satMod val="135000"/>
              </a:schemeClr>
              <a:prstClr val="white"/>
            </a:duotone>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A69BA67-6477-4A8F-9327-4C0F86BFB032}">
      <dsp:nvSpPr>
        <dsp:cNvPr id="0" name=""/>
        <dsp:cNvSpPr/>
      </dsp:nvSpPr>
      <dsp:spPr>
        <a:xfrm>
          <a:off x="1435590" y="3107870"/>
          <a:ext cx="9080009" cy="12429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544" tIns="131544" rIns="131544" bIns="131544" numCol="1" spcCol="1270" anchor="ctr" anchorCtr="0">
          <a:noAutofit/>
        </a:bodyPr>
        <a:lstStyle/>
        <a:p>
          <a:pPr marL="0" lvl="0" indent="0" algn="l" defTabSz="1111250">
            <a:lnSpc>
              <a:spcPct val="100000"/>
            </a:lnSpc>
            <a:spcBef>
              <a:spcPct val="0"/>
            </a:spcBef>
            <a:spcAft>
              <a:spcPct val="35000"/>
            </a:spcAft>
            <a:buNone/>
          </a:pPr>
          <a:r>
            <a:rPr lang="en-US" sz="2500" b="1" u="sng" kern="1200" dirty="0"/>
            <a:t>Law of Action and Reaction</a:t>
          </a:r>
          <a:r>
            <a:rPr lang="en-US" sz="2500" kern="1200" dirty="0"/>
            <a:t>: For every action there is an equal and opposite reaction.</a:t>
          </a:r>
        </a:p>
      </dsp:txBody>
      <dsp:txXfrm>
        <a:off x="1435590" y="3107870"/>
        <a:ext cx="9080009" cy="124293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D660DE-AFA6-4EC7-913A-121DEDA07AAF}" type="datetimeFigureOut">
              <a:rPr lang="en-US" smtClean="0"/>
              <a:t>5/22/2026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844884-BF62-451C-B96F-113E887F2772}" type="slidenum">
              <a:rPr lang="en-US" smtClean="0"/>
              <a:t>‹#›</a:t>
            </a:fld>
            <a:endParaRPr lang="en-US"/>
          </a:p>
        </p:txBody>
      </p:sp>
    </p:spTree>
    <p:extLst>
      <p:ext uri="{BB962C8B-B14F-4D97-AF65-F5344CB8AC3E}">
        <p14:creationId xmlns:p14="http://schemas.microsoft.com/office/powerpoint/2010/main" val="131243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tennesseearchaeologycouncil.wordpress.com/2015/09/21/30-days-of-tennessee-archaeology-2015-day-21/amp/"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lueridgeheritage.com/destinations/oconaluftee-indian-village/"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youtube.com/watch?v=-WewedPqi_k"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s://www.youtube.com/watch?v=3PBU4pfOZmE"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youtube.com/watch?v=3PBU4pfOZmE"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youtube.com/watch?v=_7mkCY8Z4EI"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youtube.com/watch?v=_7mkCY8Z4EI"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blueridgeheritage.com/destinations/oconaluftee-indian-village/"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youtube.com/watch?v=_7mkCY8Z4EI"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ndstudies.gov/gr8/content/unit-i-paleocene-1200-ad/lesson-2-making-living/topic-2-hunting/section-1-hunting"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s://bannerstone.fitnyc.edu/items/browse?sort_field=added&amp;sort_dir=a"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s://commons.wikimedia.org/wiki/File:Newton%27s_Cradle_(15221366308).jpg"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www.youtube.com/watch?v=YlYEi0PgG1g"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bannerstone.fitnyc.edu/items/browse?sort_field=added&amp;sort_dir=a" TargetMode="External"/><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s://bannerstone.fitnyc.edu/items/browse?sort_field=added&amp;sort_dir=a"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s://www.onagocag.com/weight.html" TargetMode="External"/></Relationships>
</file>

<file path=ppt/notesSlides/_rels/notesSlide37.xml.rels><?xml version="1.0" encoding="UTF-8" standalone="yes"?>
<Relationships xmlns="http://schemas.openxmlformats.org/package/2006/relationships"><Relationship Id="rId3" Type="http://schemas.openxmlformats.org/officeDocument/2006/relationships/hyperlink" Target="https://www.toughtones.com/phase-cancellation/"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3" Type="http://schemas.openxmlformats.org/officeDocument/2006/relationships/hyperlink" Target="https://demonstrations.wolfram.com/SuperpositionOfSoundWaves/" TargetMode="External"/><Relationship Id="rId2" Type="http://schemas.openxmlformats.org/officeDocument/2006/relationships/slide" Target="../slides/slide38.xml"/><Relationship Id="rId1" Type="http://schemas.openxmlformats.org/officeDocument/2006/relationships/notesMaster" Target="../notesMasters/notesMaster1.xml"/><Relationship Id="rId5" Type="http://schemas.openxmlformats.org/officeDocument/2006/relationships/hyperlink" Target="https://bannerstone.fitnyc.edu/items/browse?sort_field=added&amp;sort_dir=a" TargetMode="External"/><Relationship Id="rId4" Type="http://schemas.openxmlformats.org/officeDocument/2006/relationships/hyperlink" Target="https://www.toughtones.com/phase-cancellation/" TargetMode="Externa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s://bannerstone.fitnyc.edu/items/browse?sort_field=added&amp;sort_dir=a"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physics? </a:t>
            </a:r>
          </a:p>
          <a:p>
            <a:r>
              <a:rPr lang="en-US" dirty="0"/>
              <a:t>Physics is the science that deals with matter, motion, energy, and interactions.</a:t>
            </a:r>
          </a:p>
          <a:p>
            <a:r>
              <a:rPr lang="en-US" dirty="0"/>
              <a:t>Technology is any invention or innovation that allows us to accomplish a task or goal more efficiently.</a:t>
            </a:r>
          </a:p>
          <a:p>
            <a:endParaRPr lang="en-US" dirty="0"/>
          </a:p>
          <a:p>
            <a:r>
              <a:rPr lang="en-US" dirty="0"/>
              <a:t>As people evolved in these mountains, they adapted to their surroundings using local resources, and developed tools that allowed them to hunt, harvest crops, and live within their villages in these valleys. Some tools were developed locally, others were adopted and then enhanced with local innovations.</a:t>
            </a:r>
            <a:endParaRPr lang="en-US" dirty="0">
              <a:cs typeface="Calibri"/>
            </a:endParaRPr>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1</a:t>
            </a:fld>
            <a:endParaRPr lang="en-US"/>
          </a:p>
        </p:txBody>
      </p:sp>
    </p:spTree>
    <p:extLst>
      <p:ext uri="{BB962C8B-B14F-4D97-AF65-F5344CB8AC3E}">
        <p14:creationId xmlns:p14="http://schemas.microsoft.com/office/powerpoint/2010/main" val="2810304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we begin: How long have people been in the Mountains?</a:t>
            </a:r>
          </a:p>
          <a:p>
            <a:endParaRPr lang="en-US" dirty="0"/>
          </a:p>
          <a:p>
            <a:endParaRPr lang="en-US" dirty="0"/>
          </a:p>
          <a:p>
            <a:endParaRPr lang="en-US" dirty="0"/>
          </a:p>
          <a:p>
            <a:r>
              <a:rPr lang="en-US" dirty="0"/>
              <a:t>……………….</a:t>
            </a:r>
          </a:p>
          <a:p>
            <a:r>
              <a:rPr lang="en-US" dirty="0"/>
              <a:t>NPS image: B. Bramhall</a:t>
            </a:r>
          </a:p>
        </p:txBody>
      </p:sp>
      <p:sp>
        <p:nvSpPr>
          <p:cNvPr id="4" name="Slide Number Placeholder 3"/>
          <p:cNvSpPr>
            <a:spLocks noGrp="1"/>
          </p:cNvSpPr>
          <p:nvPr>
            <p:ph type="sldNum" sz="quarter" idx="5"/>
          </p:nvPr>
        </p:nvSpPr>
        <p:spPr/>
        <p:txBody>
          <a:bodyPr/>
          <a:lstStyle/>
          <a:p>
            <a:fld id="{40844884-BF62-451C-B96F-113E887F2772}" type="slidenum">
              <a:rPr lang="en-US" smtClean="0"/>
              <a:t>2</a:t>
            </a:fld>
            <a:endParaRPr lang="en-US"/>
          </a:p>
        </p:txBody>
      </p:sp>
    </p:spTree>
    <p:extLst>
      <p:ext uri="{BB962C8B-B14F-4D97-AF65-F5344CB8AC3E}">
        <p14:creationId xmlns:p14="http://schemas.microsoft.com/office/powerpoint/2010/main" val="15073500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Through archeological studies, there is evidence that suggests people have been here for at least 14,000 years. Think about that for a minute. </a:t>
            </a:r>
          </a:p>
          <a:p>
            <a:endParaRPr lang="en-US" dirty="0"/>
          </a:p>
          <a:p>
            <a:r>
              <a:rPr lang="en-US" dirty="0"/>
              <a:t>However, </a:t>
            </a:r>
            <a:r>
              <a:rPr lang="en-US" b="1" dirty="0"/>
              <a:t>origin stories of the Cherokee tell us that they are the principal people of this area and have always been here.</a:t>
            </a:r>
          </a:p>
          <a:p>
            <a:endParaRPr lang="en-US" dirty="0"/>
          </a:p>
          <a:p>
            <a:r>
              <a:rPr lang="en-US" dirty="0"/>
              <a:t>………………….</a:t>
            </a:r>
          </a:p>
          <a:p>
            <a:pPr>
              <a:lnSpc>
                <a:spcPct val="100000"/>
              </a:lnSpc>
            </a:pPr>
            <a:r>
              <a:rPr lang="en-US" sz="1200" dirty="0"/>
              <a:t>Image: 18</a:t>
            </a:r>
            <a:r>
              <a:rPr lang="en-US" sz="1200" baseline="30000" dirty="0"/>
              <a:t>th</a:t>
            </a:r>
            <a:r>
              <a:rPr lang="en-US" sz="1200" dirty="0"/>
              <a:t> century Cherokee winter house. EBCI/</a:t>
            </a:r>
            <a:r>
              <a:rPr lang="en-US" sz="1200" dirty="0" err="1"/>
              <a:t>Utennessee</a:t>
            </a:r>
            <a:r>
              <a:rPr lang="en-US" sz="1200" dirty="0"/>
              <a:t>/NPS </a:t>
            </a:r>
          </a:p>
          <a:p>
            <a:pPr>
              <a:lnSpc>
                <a:spcPct val="100000"/>
              </a:lnSpc>
            </a:pPr>
            <a:r>
              <a:rPr lang="en-US" sz="1200" dirty="0">
                <a:hlinkClick r:id="rId3"/>
              </a:rPr>
              <a:t>Archaeology in the Great Smoky Mountains National Park – Tennessee Council for Professional Archaeology (wordpress.com)</a:t>
            </a:r>
            <a:endParaRPr lang="en-US" sz="1200" dirty="0"/>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3</a:t>
            </a:fld>
            <a:endParaRPr lang="en-US"/>
          </a:p>
        </p:txBody>
      </p:sp>
    </p:spTree>
    <p:extLst>
      <p:ext uri="{BB962C8B-B14F-4D97-AF65-F5344CB8AC3E}">
        <p14:creationId xmlns:p14="http://schemas.microsoft.com/office/powerpoint/2010/main" val="32004790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were to go back in time and compare some of the Cherokee technologies with other areas of the world, we would find that their development aligned similarly with some of the major technological innovations. For example, while Europeans and Asians were using minerals to be turned into metals, Cherokee and other native cultures were developing their own tools to survive using local minerals also transformed through fire.</a:t>
            </a:r>
          </a:p>
          <a:p>
            <a:endParaRPr lang="en-US" dirty="0"/>
          </a:p>
          <a:p>
            <a:r>
              <a:rPr lang="en-US" dirty="0"/>
              <a:t>……………….</a:t>
            </a:r>
          </a:p>
          <a:p>
            <a:r>
              <a:rPr lang="en-US" dirty="0"/>
              <a:t>NPS image/ </a:t>
            </a:r>
            <a:r>
              <a:rPr lang="en-US" dirty="0" err="1"/>
              <a:t>B.Bramhall</a:t>
            </a:r>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4</a:t>
            </a:fld>
            <a:endParaRPr lang="en-US"/>
          </a:p>
        </p:txBody>
      </p:sp>
    </p:spTree>
    <p:extLst>
      <p:ext uri="{BB962C8B-B14F-4D97-AF65-F5344CB8AC3E}">
        <p14:creationId xmlns:p14="http://schemas.microsoft.com/office/powerpoint/2010/main" val="42505552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you needed to catch small game animals like squirrels, rabbits and turkeys with stealth and ease? </a:t>
            </a:r>
          </a:p>
          <a:p>
            <a:r>
              <a:rPr lang="en-US" dirty="0"/>
              <a:t>What type of technology was invented to solve this dilemma?</a:t>
            </a:r>
          </a:p>
          <a:p>
            <a:endParaRPr lang="en-US" dirty="0"/>
          </a:p>
          <a:p>
            <a:endParaRPr lang="en-US" dirty="0"/>
          </a:p>
          <a:p>
            <a:r>
              <a:rPr lang="en-US" dirty="0"/>
              <a:t>…………………..</a:t>
            </a:r>
          </a:p>
          <a:p>
            <a:r>
              <a:rPr lang="en-US" dirty="0"/>
              <a:t>Image: NPS/W. Bielenberg</a:t>
            </a:r>
          </a:p>
        </p:txBody>
      </p:sp>
      <p:sp>
        <p:nvSpPr>
          <p:cNvPr id="4" name="Slide Number Placeholder 3"/>
          <p:cNvSpPr>
            <a:spLocks noGrp="1"/>
          </p:cNvSpPr>
          <p:nvPr>
            <p:ph type="sldNum" sz="quarter" idx="5"/>
          </p:nvPr>
        </p:nvSpPr>
        <p:spPr/>
        <p:txBody>
          <a:bodyPr/>
          <a:lstStyle/>
          <a:p>
            <a:fld id="{40844884-BF62-451C-B96F-113E887F2772}" type="slidenum">
              <a:rPr lang="en-US" smtClean="0"/>
              <a:t>5</a:t>
            </a:fld>
            <a:endParaRPr lang="en-US"/>
          </a:p>
        </p:txBody>
      </p:sp>
    </p:spTree>
    <p:extLst>
      <p:ext uri="{BB962C8B-B14F-4D97-AF65-F5344CB8AC3E}">
        <p14:creationId xmlns:p14="http://schemas.microsoft.com/office/powerpoint/2010/main" val="3588833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28600">
              <a:buFont typeface="Arial" panose="020B0604020202020204" pitchFamily="34" charset="0"/>
              <a:buChar char="•"/>
            </a:pPr>
            <a:r>
              <a:rPr lang="en-US" sz="1200" dirty="0"/>
              <a:t>Blowguns have been used for at least 2,000 years by peoples throughout the world and are still used today by some, both for hunting and in shooting competitions. </a:t>
            </a:r>
          </a:p>
          <a:p>
            <a:pPr indent="-228600">
              <a:buFont typeface="Arial" panose="020B0604020202020204" pitchFamily="34" charset="0"/>
              <a:buChar char="•"/>
            </a:pPr>
            <a:r>
              <a:rPr lang="en-US" sz="1200" dirty="0"/>
              <a:t>They are also used to this day by wildlife specialists to tranquilize animals for research or medical purposes.</a:t>
            </a:r>
          </a:p>
          <a:p>
            <a:endParaRPr lang="en-US" dirty="0"/>
          </a:p>
          <a:p>
            <a:r>
              <a:rPr lang="en-US" dirty="0"/>
              <a:t>……………………</a:t>
            </a:r>
          </a:p>
          <a:p>
            <a:r>
              <a:rPr lang="en-US" dirty="0"/>
              <a:t>Artwork (NPS/</a:t>
            </a:r>
            <a:r>
              <a:rPr lang="en-US" dirty="0" err="1"/>
              <a:t>B.Bramhall</a:t>
            </a:r>
            <a:r>
              <a:rPr lang="en-US" dirty="0"/>
              <a:t>) derived from photo from </a:t>
            </a:r>
            <a:r>
              <a:rPr lang="en-US" dirty="0" err="1"/>
              <a:t>Oconoluftee</a:t>
            </a:r>
            <a:r>
              <a:rPr lang="en-US" dirty="0"/>
              <a:t> Indian Village: </a:t>
            </a:r>
            <a:r>
              <a:rPr lang="en-US" dirty="0">
                <a:hlinkClick r:id="rId3"/>
              </a:rPr>
              <a:t>https://www.blueridgeheritage.com/destinations/oconaluftee-indian-village/</a:t>
            </a:r>
            <a:endParaRPr lang="en-US" dirty="0"/>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6</a:t>
            </a:fld>
            <a:endParaRPr lang="en-US"/>
          </a:p>
        </p:txBody>
      </p:sp>
    </p:spTree>
    <p:extLst>
      <p:ext uri="{BB962C8B-B14F-4D97-AF65-F5344CB8AC3E}">
        <p14:creationId xmlns:p14="http://schemas.microsoft.com/office/powerpoint/2010/main" val="35704017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A blowgun is a long, narrow tube used to propel light projectiles (darts). Through the hunter’s forced exhalation (breath) they propel the dart with desired speed and force.</a:t>
            </a:r>
          </a:p>
          <a:p>
            <a:endParaRPr lang="en-US" dirty="0"/>
          </a:p>
          <a:p>
            <a:r>
              <a:rPr lang="en-US" dirty="0"/>
              <a:t>…………………………..</a:t>
            </a:r>
          </a:p>
          <a:p>
            <a:r>
              <a:rPr lang="en-US" dirty="0"/>
              <a:t>Image: Chief Standing Deer and Samuel Walsh_1936 (GRSM/NPS collection)</a:t>
            </a:r>
          </a:p>
        </p:txBody>
      </p:sp>
      <p:sp>
        <p:nvSpPr>
          <p:cNvPr id="4" name="Slide Number Placeholder 3"/>
          <p:cNvSpPr>
            <a:spLocks noGrp="1"/>
          </p:cNvSpPr>
          <p:nvPr>
            <p:ph type="sldNum" sz="quarter" idx="5"/>
          </p:nvPr>
        </p:nvSpPr>
        <p:spPr/>
        <p:txBody>
          <a:bodyPr/>
          <a:lstStyle/>
          <a:p>
            <a:fld id="{40844884-BF62-451C-B96F-113E887F2772}" type="slidenum">
              <a:rPr lang="en-US" smtClean="0"/>
              <a:t>7</a:t>
            </a:fld>
            <a:endParaRPr lang="en-US"/>
          </a:p>
        </p:txBody>
      </p:sp>
    </p:spTree>
    <p:extLst>
      <p:ext uri="{BB962C8B-B14F-4D97-AF65-F5344CB8AC3E}">
        <p14:creationId xmlns:p14="http://schemas.microsoft.com/office/powerpoint/2010/main" val="6295699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Blowguns are made from hollowed out rivercane, an American species of bamboo in the grass family that can grow over 12 feet tall. The cane is allowed to dry out over several months, then heated over hot coals to straighten. It is then hollowed out by dropping embers inside and allowing them to burn the joints out. It is finally smoothed inside with another wooden stick</a:t>
            </a:r>
          </a:p>
          <a:p>
            <a:endParaRPr lang="en-US" dirty="0"/>
          </a:p>
          <a:p>
            <a:endParaRPr lang="en-US" dirty="0"/>
          </a:p>
          <a:p>
            <a:r>
              <a:rPr lang="en-US" dirty="0"/>
              <a:t>Link for video: </a:t>
            </a:r>
            <a:r>
              <a:rPr lang="en-US" dirty="0">
                <a:hlinkClick r:id="rId3"/>
              </a:rPr>
              <a:t>https://www.youtube.com/watch?v=-WewedPqi_k</a:t>
            </a:r>
            <a:endParaRPr lang="en-US" dirty="0"/>
          </a:p>
          <a:p>
            <a:r>
              <a:rPr lang="en-US"/>
              <a:t>Making darts:  </a:t>
            </a:r>
            <a:r>
              <a:rPr lang="en-US">
                <a:hlinkClick r:id="rId4"/>
              </a:rPr>
              <a:t>https://www.youtube.com/watch?v=3PBU4pfOZmE</a:t>
            </a:r>
            <a:r>
              <a:rPr lang="en-US"/>
              <a:t> </a:t>
            </a:r>
            <a:endParaRPr lang="en-US">
              <a:cs typeface="Calibri"/>
            </a:endParaRPr>
          </a:p>
          <a:p>
            <a:endParaRPr lang="en-US" dirty="0"/>
          </a:p>
          <a:p>
            <a:r>
              <a:rPr lang="en-US" dirty="0"/>
              <a:t>…………………….</a:t>
            </a:r>
          </a:p>
          <a:p>
            <a:r>
              <a:rPr lang="en-US" dirty="0"/>
              <a:t>Image: Artwork </a:t>
            </a:r>
            <a:r>
              <a:rPr lang="en-US" dirty="0" err="1"/>
              <a:t>B.Bramhall</a:t>
            </a:r>
            <a:r>
              <a:rPr lang="en-US" dirty="0"/>
              <a:t> / NPS </a:t>
            </a:r>
          </a:p>
        </p:txBody>
      </p:sp>
      <p:sp>
        <p:nvSpPr>
          <p:cNvPr id="4" name="Slide Number Placeholder 3"/>
          <p:cNvSpPr>
            <a:spLocks noGrp="1"/>
          </p:cNvSpPr>
          <p:nvPr>
            <p:ph type="sldNum" sz="quarter" idx="5"/>
          </p:nvPr>
        </p:nvSpPr>
        <p:spPr/>
        <p:txBody>
          <a:bodyPr/>
          <a:lstStyle/>
          <a:p>
            <a:fld id="{40844884-BF62-451C-B96F-113E887F2772}" type="slidenum">
              <a:rPr lang="en-US" smtClean="0"/>
              <a:t>8</a:t>
            </a:fld>
            <a:endParaRPr lang="en-US"/>
          </a:p>
        </p:txBody>
      </p:sp>
    </p:spTree>
    <p:extLst>
      <p:ext uri="{BB962C8B-B14F-4D97-AF65-F5344CB8AC3E}">
        <p14:creationId xmlns:p14="http://schemas.microsoft.com/office/powerpoint/2010/main" val="18936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Darts are made from a hardwood, often locust, with some seeking trees that have been hit by lightning. The wood is carved down to a long sharp point.</a:t>
            </a:r>
          </a:p>
          <a:p>
            <a:r>
              <a:rPr lang="en-US" dirty="0"/>
              <a:t>Scottish thistle is then rolled onto the dart with string, in a twirling motion. (See the video)</a:t>
            </a:r>
          </a:p>
          <a:p>
            <a:endParaRPr lang="en-US" dirty="0"/>
          </a:p>
          <a:p>
            <a:pPr>
              <a:defRPr/>
            </a:pPr>
            <a:r>
              <a:rPr lang="en-US" dirty="0"/>
              <a:t>Let’s see how a craftsman still uses old techniques to make darts. Watch this video with Davy Arch:  </a:t>
            </a:r>
            <a:r>
              <a:rPr lang="en-US" dirty="0">
                <a:hlinkClick r:id="rId3"/>
              </a:rPr>
              <a:t>https://www.youtube.com/watch?v=3PBU4pfOZmE</a:t>
            </a:r>
            <a:r>
              <a:rPr lang="en-US" dirty="0"/>
              <a:t> </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See Cherokee Nation (OK) video: </a:t>
            </a:r>
            <a:r>
              <a:rPr lang="en-US" dirty="0">
                <a:hlinkClick r:id="rId4"/>
              </a:rPr>
              <a:t>Cherokee Traditional Games: Blowguns – YouTube</a:t>
            </a:r>
            <a:endParaRPr lang="en-US" dirty="0"/>
          </a:p>
          <a:p>
            <a:endParaRPr lang="en-US" dirty="0"/>
          </a:p>
          <a:p>
            <a:r>
              <a:rPr lang="en-US" dirty="0"/>
              <a:t>……………..</a:t>
            </a:r>
          </a:p>
          <a:p>
            <a:endParaRPr lang="en-US" dirty="0"/>
          </a:p>
          <a:p>
            <a:r>
              <a:rPr lang="en-US" dirty="0"/>
              <a:t>Image: Thistle Dart (</a:t>
            </a:r>
            <a:r>
              <a:rPr lang="en-US" dirty="0" err="1"/>
              <a:t>B.Bramhall</a:t>
            </a:r>
            <a:r>
              <a:rPr lang="en-US" dirty="0"/>
              <a:t> artwork/NPS adapted from </a:t>
            </a:r>
            <a:r>
              <a:rPr lang="en-US" dirty="0" err="1"/>
              <a:t>Exarc</a:t>
            </a:r>
            <a:r>
              <a:rPr lang="en-US" dirty="0"/>
              <a:t> image)</a:t>
            </a:r>
          </a:p>
          <a:p>
            <a:r>
              <a:rPr lang="en-US" dirty="0"/>
              <a:t>Video: Davy Arch</a:t>
            </a:r>
          </a:p>
        </p:txBody>
      </p:sp>
      <p:sp>
        <p:nvSpPr>
          <p:cNvPr id="4" name="Slide Number Placeholder 3"/>
          <p:cNvSpPr>
            <a:spLocks noGrp="1"/>
          </p:cNvSpPr>
          <p:nvPr>
            <p:ph type="sldNum" sz="quarter" idx="5"/>
          </p:nvPr>
        </p:nvSpPr>
        <p:spPr/>
        <p:txBody>
          <a:bodyPr/>
          <a:lstStyle/>
          <a:p>
            <a:fld id="{40844884-BF62-451C-B96F-113E887F2772}" type="slidenum">
              <a:rPr lang="en-US" smtClean="0"/>
              <a:t>9</a:t>
            </a:fld>
            <a:endParaRPr lang="en-US"/>
          </a:p>
        </p:txBody>
      </p:sp>
    </p:spTree>
    <p:extLst>
      <p:ext uri="{BB962C8B-B14F-4D97-AF65-F5344CB8AC3E}">
        <p14:creationId xmlns:p14="http://schemas.microsoft.com/office/powerpoint/2010/main" val="21645000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use the blowgun, the Cherokee style is to hold the cane with both hands near the mouth, with one forming a seal between the mouth and opening.</a:t>
            </a:r>
          </a:p>
          <a:p>
            <a:r>
              <a:rPr lang="en-US" dirty="0"/>
              <a:t>It was used to hunt squirrels, rabbits, and birds, and likely never was used for anything larger than a turkey.</a:t>
            </a:r>
          </a:p>
          <a:p>
            <a:endParaRPr lang="en-US" dirty="0"/>
          </a:p>
          <a:p>
            <a:r>
              <a:rPr lang="en-US" dirty="0"/>
              <a:t>It is interesting that many tribes around the world have developed blowguns, but each had individual styles of both blowguns, darts, and hunting technique. While some used poisoned darts, Cherokee hunting with blowguns relied on accuracy and impact. </a:t>
            </a:r>
          </a:p>
          <a:p>
            <a:endParaRPr lang="en-US" dirty="0"/>
          </a:p>
          <a:p>
            <a:endParaRPr lang="en-US" dirty="0"/>
          </a:p>
          <a:p>
            <a:r>
              <a:rPr lang="en-US" dirty="0"/>
              <a:t>See Cherokee Nation (OK) video: </a:t>
            </a:r>
            <a:r>
              <a:rPr lang="en-US" dirty="0">
                <a:hlinkClick r:id="rId3"/>
              </a:rPr>
              <a:t>Cherokee Traditional Games: Blowguns – YouTube</a:t>
            </a:r>
            <a:endParaRPr lang="en-US" dirty="0"/>
          </a:p>
          <a:p>
            <a:endParaRPr lang="en-US" dirty="0"/>
          </a:p>
          <a:p>
            <a:r>
              <a:rPr lang="en-US" dirty="0"/>
              <a:t>…………………………….</a:t>
            </a:r>
          </a:p>
          <a:p>
            <a:r>
              <a:rPr lang="en-US" dirty="0"/>
              <a:t>Artwork: (NPS/</a:t>
            </a:r>
            <a:r>
              <a:rPr lang="en-US" dirty="0" err="1"/>
              <a:t>B.Bramhall</a:t>
            </a:r>
            <a:r>
              <a:rPr lang="en-US" dirty="0"/>
              <a:t>) derived from photo from </a:t>
            </a:r>
            <a:r>
              <a:rPr lang="en-US" dirty="0" err="1"/>
              <a:t>Oconoluftee</a:t>
            </a:r>
            <a:r>
              <a:rPr lang="en-US" dirty="0"/>
              <a:t> Indian Village: </a:t>
            </a:r>
            <a:r>
              <a:rPr lang="en-US" dirty="0">
                <a:hlinkClick r:id="rId4"/>
              </a:rPr>
              <a:t>https://www.blueridgeheritage.com/destinations/oconaluftee-indian-village/</a:t>
            </a:r>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10</a:t>
            </a:fld>
            <a:endParaRPr lang="en-US"/>
          </a:p>
        </p:txBody>
      </p:sp>
    </p:spTree>
    <p:extLst>
      <p:ext uri="{BB962C8B-B14F-4D97-AF65-F5344CB8AC3E}">
        <p14:creationId xmlns:p14="http://schemas.microsoft.com/office/powerpoint/2010/main" val="3252585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 old do you think this technology is?</a:t>
            </a:r>
          </a:p>
          <a:p>
            <a:r>
              <a:rPr lang="en-US" dirty="0"/>
              <a:t>No one really knows the exact origin or first year of use. It may have been independently invented in this region, or it may have migrated from the Southwest, South America, or Mexico. </a:t>
            </a:r>
          </a:p>
          <a:p>
            <a:endParaRPr lang="en-US" dirty="0"/>
          </a:p>
          <a:p>
            <a:r>
              <a:rPr lang="en-US" dirty="0"/>
              <a:t>The earliest documented use of blowguns in the Smokies was in the 1700s by Henry Timberlake, but archeologists estimate it was already in use for many centuries prior, likely dating to </a:t>
            </a:r>
            <a:r>
              <a:rPr lang="en-US" b="1" dirty="0"/>
              <a:t>at least 500 CE (Common Era)</a:t>
            </a:r>
            <a:r>
              <a:rPr lang="en-US" dirty="0"/>
              <a:t> if not much </a:t>
            </a:r>
            <a:r>
              <a:rPr lang="en-US" dirty="0" err="1"/>
              <a:t>much</a:t>
            </a:r>
            <a:r>
              <a:rPr lang="en-US" dirty="0"/>
              <a:t> earlier. </a:t>
            </a:r>
          </a:p>
          <a:p>
            <a:endParaRPr lang="en-US" dirty="0"/>
          </a:p>
          <a:p>
            <a:r>
              <a:rPr lang="en-US" dirty="0"/>
              <a:t>Why do you think it is challenging to determine the earliest use? Unlike spears or bows and arrows, blowguns and darts are made entirely of organic materials that easily decompose, making it challenging to find early artifacts. </a:t>
            </a:r>
          </a:p>
          <a:p>
            <a:endParaRPr lang="en-US" dirty="0"/>
          </a:p>
          <a:p>
            <a:endParaRPr lang="en-US" dirty="0"/>
          </a:p>
          <a:p>
            <a:r>
              <a:rPr lang="en-US" dirty="0"/>
              <a:t>………………….</a:t>
            </a:r>
          </a:p>
          <a:p>
            <a:r>
              <a:rPr lang="en-US" dirty="0"/>
              <a:t>Image: Samuel Walsh with Chief Standing Deer. 1936. NPS / GRSM Collection</a:t>
            </a:r>
          </a:p>
        </p:txBody>
      </p:sp>
      <p:sp>
        <p:nvSpPr>
          <p:cNvPr id="4" name="Slide Number Placeholder 3"/>
          <p:cNvSpPr>
            <a:spLocks noGrp="1"/>
          </p:cNvSpPr>
          <p:nvPr>
            <p:ph type="sldNum" sz="quarter" idx="5"/>
          </p:nvPr>
        </p:nvSpPr>
        <p:spPr/>
        <p:txBody>
          <a:bodyPr/>
          <a:lstStyle/>
          <a:p>
            <a:fld id="{40844884-BF62-451C-B96F-113E887F2772}" type="slidenum">
              <a:rPr lang="en-US" smtClean="0"/>
              <a:t>11</a:t>
            </a:fld>
            <a:endParaRPr lang="en-US"/>
          </a:p>
        </p:txBody>
      </p:sp>
    </p:spTree>
    <p:extLst>
      <p:ext uri="{BB962C8B-B14F-4D97-AF65-F5344CB8AC3E}">
        <p14:creationId xmlns:p14="http://schemas.microsoft.com/office/powerpoint/2010/main" val="31602100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were able to watch the video of Mr. Davy Arch, he </a:t>
            </a:r>
            <a:r>
              <a:rPr lang="en-US" sz="1200" dirty="0"/>
              <a:t>mentioned the down of a blowgun dart catching the breath of the blower in an airlock that then propels the dart through the blowgun shaft toward its target. </a:t>
            </a:r>
          </a:p>
          <a:p>
            <a:endParaRPr lang="en-US" sz="1200" dirty="0"/>
          </a:p>
          <a:p>
            <a:r>
              <a:rPr lang="en-US" sz="1200" dirty="0"/>
              <a:t>This means, blowgun users are harnessing 3 basic principles of modern physics in their craft! </a:t>
            </a:r>
          </a:p>
          <a:p>
            <a:endParaRPr lang="en-US" dirty="0"/>
          </a:p>
          <a:p>
            <a:r>
              <a:rPr lang="en-US" dirty="0"/>
              <a:t>See Cherokee Nation (OK) video: </a:t>
            </a:r>
            <a:r>
              <a:rPr lang="en-US" dirty="0">
                <a:hlinkClick r:id="rId3"/>
              </a:rPr>
              <a:t>Cherokee Traditional Games: Blowguns – YouTube</a:t>
            </a:r>
            <a:endParaRPr lang="en-US" dirty="0"/>
          </a:p>
          <a:p>
            <a:endParaRPr lang="en-US" dirty="0"/>
          </a:p>
          <a:p>
            <a:r>
              <a:rPr lang="en-US" dirty="0"/>
              <a:t>…………………….</a:t>
            </a:r>
          </a:p>
          <a:p>
            <a:r>
              <a:rPr lang="en-US" dirty="0"/>
              <a:t>Image: Courtesy of </a:t>
            </a:r>
            <a:r>
              <a:rPr lang="en-US" dirty="0" err="1"/>
              <a:t>Oconaluftee</a:t>
            </a:r>
            <a:r>
              <a:rPr lang="en-US" dirty="0"/>
              <a:t> Indian Village</a:t>
            </a:r>
          </a:p>
        </p:txBody>
      </p:sp>
      <p:sp>
        <p:nvSpPr>
          <p:cNvPr id="4" name="Slide Number Placeholder 3"/>
          <p:cNvSpPr>
            <a:spLocks noGrp="1"/>
          </p:cNvSpPr>
          <p:nvPr>
            <p:ph type="sldNum" sz="quarter" idx="5"/>
          </p:nvPr>
        </p:nvSpPr>
        <p:spPr/>
        <p:txBody>
          <a:bodyPr/>
          <a:lstStyle/>
          <a:p>
            <a:fld id="{40844884-BF62-451C-B96F-113E887F2772}" type="slidenum">
              <a:rPr lang="en-US" smtClean="0"/>
              <a:t>12</a:t>
            </a:fld>
            <a:endParaRPr lang="en-US"/>
          </a:p>
        </p:txBody>
      </p:sp>
    </p:spTree>
    <p:extLst>
      <p:ext uri="{BB962C8B-B14F-4D97-AF65-F5344CB8AC3E}">
        <p14:creationId xmlns:p14="http://schemas.microsoft.com/office/powerpoint/2010/main" val="1339820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(COVID or disease transmission safety: do not use shared blowguns, but perhaps just demonstrate or have one student demonstrate.) </a:t>
            </a:r>
          </a:p>
          <a:p>
            <a:r>
              <a:rPr lang="en-US" sz="1200" i="1" dirty="0"/>
              <a:t>If experimenting during safe times, be sure to follow protocols:</a:t>
            </a:r>
          </a:p>
          <a:p>
            <a:pPr marL="228600" indent="-228600">
              <a:buAutoNum type="arabicParenR"/>
            </a:pPr>
            <a:r>
              <a:rPr lang="en-US" sz="1200" i="1" dirty="0"/>
              <a:t>Clean end of blowgun between each use with alcohol swabs </a:t>
            </a:r>
          </a:p>
          <a:p>
            <a:pPr marL="228600" indent="-228600">
              <a:buAutoNum type="arabicParenR"/>
            </a:pPr>
            <a:r>
              <a:rPr lang="en-US" sz="1200" i="1" dirty="0"/>
              <a:t>Have students make two fists, arrange them in line with one another to simulate a blowgun and practice blowing on the fist nearest their mouth, and using the other to encircle and “seal” with the blowgun (essentially creating a mouthpiece with their hands.)</a:t>
            </a:r>
          </a:p>
          <a:p>
            <a:pPr marL="228600" indent="-228600">
              <a:buAutoNum type="arabicParenR"/>
            </a:pPr>
            <a:r>
              <a:rPr lang="en-US" sz="1200" i="1" dirty="0"/>
              <a:t>Sanitize again!</a:t>
            </a:r>
          </a:p>
          <a:p>
            <a:endParaRPr lang="en-US" sz="1200" dirty="0"/>
          </a:p>
          <a:p>
            <a:r>
              <a:rPr lang="en-US" sz="1200" dirty="0"/>
              <a:t>If you have a blowgun and darts, now is a good time to try it out and conduct experiments on how effective it is. If you have multiple sizes of blowguns, experiment with accuracy, distance and speed.</a:t>
            </a:r>
          </a:p>
          <a:p>
            <a:pPr marL="171450" indent="-171450">
              <a:buFont typeface="Arial" panose="020B0604020202020204" pitchFamily="34" charset="0"/>
              <a:buChar char="•"/>
            </a:pPr>
            <a:r>
              <a:rPr lang="en-US" sz="1200" dirty="0"/>
              <a:t>Set up a safe blowgun course and go over the rules. </a:t>
            </a:r>
          </a:p>
          <a:p>
            <a:pPr marL="171450" indent="-171450">
              <a:buFont typeface="Arial" panose="020B0604020202020204" pitchFamily="34" charset="0"/>
              <a:buChar char="•"/>
            </a:pPr>
            <a:r>
              <a:rPr lang="en-US" sz="1200" dirty="0"/>
              <a:t>Pass out copies of the Blowgun Physics Student Data Sheet and pencils.</a:t>
            </a:r>
          </a:p>
          <a:p>
            <a:pPr marL="171450" indent="-171450">
              <a:buFont typeface="Arial" panose="020B0604020202020204" pitchFamily="34" charset="0"/>
              <a:buChar char="•"/>
            </a:pPr>
            <a:endParaRPr lang="en-US" sz="1200" dirty="0"/>
          </a:p>
          <a:p>
            <a:endParaRPr lang="en-US" dirty="0"/>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13</a:t>
            </a:fld>
            <a:endParaRPr lang="en-US"/>
          </a:p>
        </p:txBody>
      </p:sp>
    </p:spTree>
    <p:extLst>
      <p:ext uri="{BB962C8B-B14F-4D97-AF65-F5344CB8AC3E}">
        <p14:creationId xmlns:p14="http://schemas.microsoft.com/office/powerpoint/2010/main" val="827199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laws of physics that blowguns utilize are:</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b="1" u="sng" dirty="0"/>
              <a:t>Law of Inertia</a:t>
            </a:r>
            <a:r>
              <a:rPr lang="en-US" dirty="0"/>
              <a:t>: Objects at rest remain at rest and objects in motion remain in motion unless acted upon by a force.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b="1" u="sng" dirty="0"/>
              <a:t>Law of Acceleration</a:t>
            </a:r>
            <a:r>
              <a:rPr lang="en-US" dirty="0"/>
              <a:t>: Force equals mass times acceleration. F = ma</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b="1" u="sng" dirty="0"/>
              <a:t>Law of Action and Reaction</a:t>
            </a:r>
            <a:r>
              <a:rPr lang="en-US" dirty="0"/>
              <a:t>: For every action there is an equal and opposite reaction.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you take a moment and discuss how it utilizes each of these three principles?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14</a:t>
            </a:fld>
            <a:endParaRPr lang="en-US"/>
          </a:p>
        </p:txBody>
      </p:sp>
    </p:spTree>
    <p:extLst>
      <p:ext uri="{BB962C8B-B14F-4D97-AF65-F5344CB8AC3E}">
        <p14:creationId xmlns:p14="http://schemas.microsoft.com/office/powerpoint/2010/main" val="30768618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u="sng" dirty="0"/>
              <a:t>Newton’s Law #1 - Law of Inertia</a:t>
            </a:r>
            <a:r>
              <a:rPr lang="en-US" dirty="0"/>
              <a:t>: </a:t>
            </a:r>
            <a:r>
              <a:rPr lang="en-US" b="1" dirty="0"/>
              <a:t>Objects at rest remain at rest and objects in motion remain in motion unless acted upon by a force. </a:t>
            </a:r>
          </a:p>
          <a:p>
            <a:endParaRPr lang="en-US" dirty="0"/>
          </a:p>
          <a:p>
            <a:r>
              <a:rPr lang="en-US" dirty="0"/>
              <a:t>The dart will remain at rest inside the blowgun until acted on by the force of blowing, which causes the dart to project out of the blowgun when it overcomes the force of friction. </a:t>
            </a:r>
          </a:p>
          <a:p>
            <a:r>
              <a:rPr lang="en-US" dirty="0"/>
              <a:t>The dart will continue on its path until it hits another object or the force of gravity pulls it to the ground.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15</a:t>
            </a:fld>
            <a:endParaRPr lang="en-US"/>
          </a:p>
        </p:txBody>
      </p:sp>
    </p:spTree>
    <p:extLst>
      <p:ext uri="{BB962C8B-B14F-4D97-AF65-F5344CB8AC3E}">
        <p14:creationId xmlns:p14="http://schemas.microsoft.com/office/powerpoint/2010/main" val="19953697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u="sng" dirty="0"/>
              <a:t>Newton’s Law #</a:t>
            </a:r>
            <a:r>
              <a:rPr lang="en-US" b="1" dirty="0"/>
              <a:t> 2: The Law of Acceleration - </a:t>
            </a:r>
            <a:r>
              <a:rPr lang="en-US" dirty="0"/>
              <a:t>The acceleration of an object is directly proportional to the net force exerted and inversely proportional to the object's mass. Force equals mass times acceleration. F = ma </a:t>
            </a:r>
          </a:p>
          <a:p>
            <a:pPr marL="0" indent="0">
              <a:buNone/>
            </a:pPr>
            <a:endParaRPr lang="en-US" dirty="0"/>
          </a:p>
          <a:p>
            <a:pPr marL="0" indent="0">
              <a:buNone/>
            </a:pPr>
            <a:r>
              <a:rPr lang="en-US" dirty="0"/>
              <a:t>Observed in Activity: </a:t>
            </a:r>
            <a:r>
              <a:rPr lang="en-US" b="1" dirty="0"/>
              <a:t>The force of the dart is equal to the mass of the dart multiplied by its acceleration, or change in velocity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16</a:t>
            </a:fld>
            <a:endParaRPr lang="en-US"/>
          </a:p>
        </p:txBody>
      </p:sp>
    </p:spTree>
    <p:extLst>
      <p:ext uri="{BB962C8B-B14F-4D97-AF65-F5344CB8AC3E}">
        <p14:creationId xmlns:p14="http://schemas.microsoft.com/office/powerpoint/2010/main" val="2862352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t>Law 3: The Law of Action and Reaction </a:t>
            </a:r>
          </a:p>
          <a:p>
            <a:pPr marL="0" indent="0">
              <a:buNone/>
            </a:pPr>
            <a:r>
              <a:rPr lang="en-US" b="1" i="1" dirty="0"/>
              <a:t>For every action, there is an equal and opposite reaction. </a:t>
            </a:r>
          </a:p>
          <a:p>
            <a:pPr marL="0" indent="0">
              <a:buNone/>
            </a:pPr>
            <a:endParaRPr lang="en-US" b="1" i="1" dirty="0"/>
          </a:p>
          <a:p>
            <a:pPr>
              <a:buFont typeface="Wingdings" panose="05000000000000000000" pitchFamily="2" charset="2"/>
              <a:buChar char="Ø"/>
            </a:pPr>
            <a:r>
              <a:rPr lang="en-US" dirty="0"/>
              <a:t>The force of blowing on the dart in the blowgun must be equal and opposite to the force of friction holding it in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17</a:t>
            </a:fld>
            <a:endParaRPr lang="en-US"/>
          </a:p>
        </p:txBody>
      </p:sp>
    </p:spTree>
    <p:extLst>
      <p:ext uri="{BB962C8B-B14F-4D97-AF65-F5344CB8AC3E}">
        <p14:creationId xmlns:p14="http://schemas.microsoft.com/office/powerpoint/2010/main" val="21769986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What did you learn from your experiments?</a:t>
            </a:r>
          </a:p>
          <a:p>
            <a:pPr marL="171450" indent="-171450">
              <a:buFont typeface="Arial" panose="020B0604020202020204" pitchFamily="34" charset="0"/>
              <a:buChar char="•"/>
            </a:pPr>
            <a:r>
              <a:rPr lang="en-US" sz="1200" dirty="0"/>
              <a:t>Did the length of the blowgun appear to affect the dart’s ability to travel faster, further, or with more force or accuracy?</a:t>
            </a:r>
          </a:p>
          <a:p>
            <a:pPr marL="171450" indent="-171450">
              <a:buFont typeface="Arial" panose="020B0604020202020204" pitchFamily="34" charset="0"/>
              <a:buChar char="•"/>
            </a:pPr>
            <a:r>
              <a:rPr lang="en-US" sz="1200" dirty="0"/>
              <a:t>Which one would you likely use to hunt? Why?</a:t>
            </a:r>
          </a:p>
          <a:p>
            <a:pPr marL="171450" indent="-171450">
              <a:buFont typeface="Arial" panose="020B0604020202020204" pitchFamily="34" charset="0"/>
              <a:buChar char="•"/>
            </a:pPr>
            <a:endParaRPr lang="en-US" sz="1200" dirty="0"/>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18</a:t>
            </a:fld>
            <a:endParaRPr lang="en-US"/>
          </a:p>
        </p:txBody>
      </p:sp>
    </p:spTree>
    <p:extLst>
      <p:ext uri="{BB962C8B-B14F-4D97-AF65-F5344CB8AC3E}">
        <p14:creationId xmlns:p14="http://schemas.microsoft.com/office/powerpoint/2010/main" val="37954775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check out another example of Cherokee Physics….</a:t>
            </a:r>
          </a:p>
          <a:p>
            <a:endParaRPr lang="en-US" dirty="0"/>
          </a:p>
          <a:p>
            <a:r>
              <a:rPr lang="en-US" dirty="0"/>
              <a:t>How do you pronounce it? </a:t>
            </a:r>
          </a:p>
          <a:p>
            <a:endParaRPr lang="en-US" dirty="0"/>
          </a:p>
          <a:p>
            <a:r>
              <a:rPr lang="en-US" dirty="0"/>
              <a:t>At-</a:t>
            </a:r>
            <a:r>
              <a:rPr lang="en-US" dirty="0" err="1"/>
              <a:t>lattle</a:t>
            </a:r>
            <a:r>
              <a:rPr lang="en-US" dirty="0"/>
              <a:t>.</a:t>
            </a:r>
          </a:p>
          <a:p>
            <a:r>
              <a:rPr lang="en-US" dirty="0"/>
              <a:t>Or</a:t>
            </a:r>
          </a:p>
          <a:p>
            <a:r>
              <a:rPr lang="en-US" dirty="0"/>
              <a:t>Ott-</a:t>
            </a:r>
            <a:r>
              <a:rPr lang="en-US" dirty="0" err="1"/>
              <a:t>lottle</a:t>
            </a:r>
            <a:r>
              <a:rPr lang="en-US" dirty="0"/>
              <a:t>.</a:t>
            </a:r>
          </a:p>
          <a:p>
            <a:endParaRPr lang="en-US" dirty="0"/>
          </a:p>
          <a:p>
            <a:r>
              <a:rPr lang="en-US" dirty="0"/>
              <a:t>The word comes from the Aztec language.</a:t>
            </a:r>
          </a:p>
          <a:p>
            <a:endParaRPr lang="en-US" dirty="0"/>
          </a:p>
          <a:p>
            <a:endParaRPr lang="en-US" dirty="0"/>
          </a:p>
          <a:p>
            <a:r>
              <a:rPr lang="en-US" dirty="0"/>
              <a:t>Image: B. Bramhall / NPS</a:t>
            </a:r>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19</a:t>
            </a:fld>
            <a:endParaRPr lang="en-US"/>
          </a:p>
        </p:txBody>
      </p:sp>
    </p:spTree>
    <p:extLst>
      <p:ext uri="{BB962C8B-B14F-4D97-AF65-F5344CB8AC3E}">
        <p14:creationId xmlns:p14="http://schemas.microsoft.com/office/powerpoint/2010/main" val="190097590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an atlatl?</a:t>
            </a:r>
          </a:p>
          <a:p>
            <a:endParaRPr lang="en-US" dirty="0"/>
          </a:p>
          <a:p>
            <a:pPr marL="285750" indent="-285750">
              <a:buFont typeface="Arial" panose="020B0604020202020204" pitchFamily="34" charset="0"/>
              <a:buChar char="•"/>
            </a:pPr>
            <a:r>
              <a:rPr lang="en-US" dirty="0"/>
              <a:t>A wooden rod with a hook at one end and a handle on the other end.</a:t>
            </a:r>
          </a:p>
          <a:p>
            <a:pPr marL="285750" indent="-285750">
              <a:buFont typeface="Arial" panose="020B0604020202020204" pitchFamily="34" charset="0"/>
              <a:buChar char="•"/>
            </a:pPr>
            <a:r>
              <a:rPr lang="en-US" dirty="0"/>
              <a:t>The hook fits the dimpled hollow opening at the end of a rivercane dart. </a:t>
            </a:r>
          </a:p>
          <a:p>
            <a:pPr marL="285750" indent="-285750">
              <a:buFont typeface="Arial" panose="020B0604020202020204" pitchFamily="34" charset="0"/>
              <a:buChar char="•"/>
            </a:pPr>
            <a:r>
              <a:rPr lang="en-US" dirty="0"/>
              <a:t>As the atlatl is thrust forward, it launches the dart towards the target.</a:t>
            </a:r>
          </a:p>
          <a:p>
            <a:pPr marL="285750" indent="-285750">
              <a:buFont typeface="Arial" panose="020B0604020202020204" pitchFamily="34" charset="0"/>
              <a:buChar char="•"/>
            </a:pPr>
            <a:r>
              <a:rPr lang="en-US" dirty="0"/>
              <a:t>Variations in design are found throughout the US and into South America.</a:t>
            </a:r>
          </a:p>
          <a:p>
            <a:pPr marL="285750" indent="-285750">
              <a:buFont typeface="Arial" panose="020B0604020202020204" pitchFamily="34" charset="0"/>
              <a:buChar char="•"/>
            </a:pPr>
            <a:r>
              <a:rPr lang="en-US" dirty="0"/>
              <a:t>Stone weights were affixed to the atlatl to improve performance…. We’ll talk about that later.</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0" indent="0">
              <a:buFont typeface="Arial" panose="020B0604020202020204" pitchFamily="34" charset="0"/>
              <a:buNone/>
            </a:pPr>
            <a:endParaRPr lang="en-US" dirty="0"/>
          </a:p>
          <a:p>
            <a:pPr algn="l">
              <a:buFont typeface="+mj-lt"/>
              <a:buNone/>
            </a:pPr>
            <a:r>
              <a:rPr lang="en-US" dirty="0"/>
              <a:t>Image: </a:t>
            </a:r>
            <a:r>
              <a:rPr lang="en-US" b="0" dirty="0"/>
              <a:t>Courtesy of </a:t>
            </a:r>
            <a:r>
              <a:rPr lang="en-US" b="0" i="0" dirty="0">
                <a:solidFill>
                  <a:srgbClr val="800000"/>
                </a:solidFill>
                <a:effectLst/>
                <a:latin typeface="Arial" panose="020B0604020202020204" pitchFamily="34" charset="0"/>
              </a:rPr>
              <a:t>Raymond, A., 1986, Experiments in the Function and Performance of the Weighted Atlatl </a:t>
            </a:r>
            <a:r>
              <a:rPr lang="en-US" b="0" i="1" dirty="0">
                <a:solidFill>
                  <a:srgbClr val="800000"/>
                </a:solidFill>
                <a:effectLst/>
                <a:latin typeface="Arial" panose="020B0604020202020204" pitchFamily="34" charset="0"/>
              </a:rPr>
              <a:t>World Archaeology</a:t>
            </a:r>
            <a:r>
              <a:rPr lang="en-US" b="0" i="0" dirty="0">
                <a:solidFill>
                  <a:srgbClr val="800000"/>
                </a:solidFill>
                <a:effectLst/>
                <a:latin typeface="Arial" panose="020B0604020202020204" pitchFamily="34" charset="0"/>
              </a:rPr>
              <a:t> Vol. 18, No. 2, Weaponry and Warfare (Oct., 1986), pp. 153-177 Published by: Taylor &amp; Francis, Ltd.</a:t>
            </a:r>
            <a:endParaRPr lang="en-US" b="0" i="0" dirty="0">
              <a:solidFill>
                <a:srgbClr val="000000"/>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20</a:t>
            </a:fld>
            <a:endParaRPr lang="en-US"/>
          </a:p>
        </p:txBody>
      </p:sp>
    </p:spTree>
    <p:extLst>
      <p:ext uri="{BB962C8B-B14F-4D97-AF65-F5344CB8AC3E}">
        <p14:creationId xmlns:p14="http://schemas.microsoft.com/office/powerpoint/2010/main" val="23204124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The dart is a long, flexible rivercane spear, tipped with a stone or bone point. There would be a “fletching” on the rear section to help guide the dart straight to the target. As the atlatl is swung forward, the dart flexes and then launches forward.</a:t>
            </a:r>
          </a:p>
          <a:p>
            <a:endParaRPr lang="en-US" dirty="0"/>
          </a:p>
          <a:p>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Mesa Verde Artifact / NPS</a:t>
            </a:r>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21</a:t>
            </a:fld>
            <a:endParaRPr lang="en-US"/>
          </a:p>
        </p:txBody>
      </p:sp>
    </p:spTree>
    <p:extLst>
      <p:ext uri="{BB962C8B-B14F-4D97-AF65-F5344CB8AC3E}">
        <p14:creationId xmlns:p14="http://schemas.microsoft.com/office/powerpoint/2010/main" val="3134183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Atlatl stones have been found in the area dating back about 5,000 years! That would be about 3,000 BCE.</a:t>
            </a:r>
          </a:p>
          <a:p>
            <a:r>
              <a:rPr lang="en-US" dirty="0"/>
              <a:t>Worldwide, atlatls date back to more than 10,000 years. The word “Atlatl” comes from the Aztec language.</a:t>
            </a:r>
          </a:p>
          <a:p>
            <a:endParaRPr lang="en-US" dirty="0"/>
          </a:p>
          <a:p>
            <a:r>
              <a:rPr lang="en-US" dirty="0"/>
              <a:t>While other technologies were invented after the atlatl, such as the bow and arrow, Cherokee continued to use it even in the historic era after the 1500s. It is likely that it was used as a weapon of war, due to the increased penetration of armor over the lighter bow and arrow. The men of de Soto’s expedition in the 1500s were terrified of the “darts” after one of their comrades was killed.</a:t>
            </a:r>
          </a:p>
          <a:p>
            <a:endParaRPr lang="en-US" dirty="0"/>
          </a:p>
          <a:p>
            <a:r>
              <a:rPr lang="en-US" dirty="0"/>
              <a:t>……………………</a:t>
            </a:r>
          </a:p>
          <a:p>
            <a:r>
              <a:rPr lang="en-US" dirty="0"/>
              <a:t>Image: B. Bramhall from the Museum of the Cherokee Indian / NPS</a:t>
            </a:r>
          </a:p>
        </p:txBody>
      </p:sp>
      <p:sp>
        <p:nvSpPr>
          <p:cNvPr id="4" name="Slide Number Placeholder 3"/>
          <p:cNvSpPr>
            <a:spLocks noGrp="1"/>
          </p:cNvSpPr>
          <p:nvPr>
            <p:ph type="sldNum" sz="quarter" idx="5"/>
          </p:nvPr>
        </p:nvSpPr>
        <p:spPr/>
        <p:txBody>
          <a:bodyPr/>
          <a:lstStyle/>
          <a:p>
            <a:fld id="{40844884-BF62-451C-B96F-113E887F2772}" type="slidenum">
              <a:rPr lang="en-US" smtClean="0"/>
              <a:t>22</a:t>
            </a:fld>
            <a:endParaRPr lang="en-US"/>
          </a:p>
        </p:txBody>
      </p:sp>
    </p:spTree>
    <p:extLst>
      <p:ext uri="{BB962C8B-B14F-4D97-AF65-F5344CB8AC3E}">
        <p14:creationId xmlns:p14="http://schemas.microsoft.com/office/powerpoint/2010/main" val="532900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spcBef>
                <a:spcPts val="0"/>
              </a:spcBef>
              <a:buFont typeface="Avenir Next LT Pro" panose="020B0504020202020204" pitchFamily="34" charset="0"/>
              <a:buChar char="+"/>
            </a:pPr>
            <a:r>
              <a:rPr lang="en-US" sz="1200" dirty="0">
                <a:effectLst/>
              </a:rPr>
              <a:t>If you were hunting, what </a:t>
            </a:r>
            <a:r>
              <a:rPr lang="en-US" sz="1200" dirty="0"/>
              <a:t>factors are</a:t>
            </a:r>
            <a:r>
              <a:rPr lang="en-US" sz="1200" dirty="0">
                <a:effectLst/>
              </a:rPr>
              <a:t> important? (to be able to sneak up, to be stealth, accuracy, speed, velocity…)</a:t>
            </a:r>
          </a:p>
          <a:p>
            <a:pPr>
              <a:spcBef>
                <a:spcPts val="0"/>
              </a:spcBef>
            </a:pPr>
            <a:endParaRPr lang="en-US" sz="1200" dirty="0">
              <a:effectLst/>
            </a:endParaRPr>
          </a:p>
          <a:p>
            <a:pPr marL="228600" indent="-228600">
              <a:spcBef>
                <a:spcPts val="0"/>
              </a:spcBef>
              <a:spcAft>
                <a:spcPts val="800"/>
              </a:spcAft>
              <a:buFont typeface="Avenir Next LT Pro" panose="020B0504020202020204" pitchFamily="34" charset="0"/>
              <a:buChar char="+"/>
            </a:pPr>
            <a:r>
              <a:rPr lang="en-US" sz="1200" dirty="0">
                <a:effectLst/>
              </a:rPr>
              <a:t>What alterations help you to “hunt </a:t>
            </a:r>
            <a:r>
              <a:rPr lang="en-US" sz="1200" dirty="0"/>
              <a:t>more successfully</a:t>
            </a:r>
            <a:r>
              <a:rPr lang="en-US" sz="1200" dirty="0">
                <a:effectLst/>
              </a:rPr>
              <a:t>”?</a:t>
            </a:r>
          </a:p>
          <a:p>
            <a:endParaRPr lang="en-US" dirty="0"/>
          </a:p>
          <a:p>
            <a:endParaRPr lang="en-US" dirty="0"/>
          </a:p>
          <a:p>
            <a:r>
              <a:rPr lang="en-US" dirty="0"/>
              <a:t>………………….</a:t>
            </a:r>
          </a:p>
          <a:p>
            <a:endParaRPr lang="en-US" dirty="0"/>
          </a:p>
          <a:p>
            <a:r>
              <a:rPr lang="en-US" dirty="0"/>
              <a:t>Image: ND.gov – State Historical Society: People living on the land: Lesson 2. Retrieved from </a:t>
            </a:r>
            <a:r>
              <a:rPr lang="en-US" dirty="0">
                <a:hlinkClick r:id="rId3"/>
              </a:rPr>
              <a:t>Section 1: Hunting | North Dakota Studies (ndstudies.gov)</a:t>
            </a:r>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23</a:t>
            </a:fld>
            <a:endParaRPr lang="en-US"/>
          </a:p>
        </p:txBody>
      </p:sp>
    </p:spTree>
    <p:extLst>
      <p:ext uri="{BB962C8B-B14F-4D97-AF65-F5344CB8AC3E}">
        <p14:creationId xmlns:p14="http://schemas.microsoft.com/office/powerpoint/2010/main" val="28133346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answer some questions about how it works with some questions:</a:t>
            </a:r>
          </a:p>
          <a:p>
            <a:pPr marL="228600" indent="-228600">
              <a:buAutoNum type="arabicParenR"/>
            </a:pPr>
            <a:r>
              <a:rPr lang="en-US" dirty="0"/>
              <a:t>Why does it launch the dart further and with more force?</a:t>
            </a:r>
          </a:p>
          <a:p>
            <a:pPr marL="228600" indent="-228600">
              <a:buAutoNum type="arabicParenR"/>
            </a:pPr>
            <a:r>
              <a:rPr lang="en-US" dirty="0"/>
              <a:t>What improves its performance? </a:t>
            </a:r>
          </a:p>
          <a:p>
            <a:pPr marL="228600" indent="-228600">
              <a:buAutoNum type="arabicParenR"/>
            </a:pPr>
            <a:endParaRPr lang="en-US" dirty="0"/>
          </a:p>
          <a:p>
            <a:pPr marL="0" indent="0">
              <a:buNone/>
            </a:pPr>
            <a:r>
              <a:rPr lang="en-US" dirty="0"/>
              <a:t>………………….</a:t>
            </a:r>
          </a:p>
          <a:p>
            <a:pPr marL="0" indent="0">
              <a:buNone/>
            </a:pPr>
            <a:r>
              <a:rPr lang="en-US" dirty="0"/>
              <a:t>Image: Courtesy of Richard Baugh, Atlatl Dynamics. Lithic Technology. 1998.</a:t>
            </a:r>
          </a:p>
        </p:txBody>
      </p:sp>
      <p:sp>
        <p:nvSpPr>
          <p:cNvPr id="4" name="Slide Number Placeholder 3"/>
          <p:cNvSpPr>
            <a:spLocks noGrp="1"/>
          </p:cNvSpPr>
          <p:nvPr>
            <p:ph type="sldNum" sz="quarter" idx="5"/>
          </p:nvPr>
        </p:nvSpPr>
        <p:spPr/>
        <p:txBody>
          <a:bodyPr/>
          <a:lstStyle/>
          <a:p>
            <a:fld id="{40844884-BF62-451C-B96F-113E887F2772}" type="slidenum">
              <a:rPr lang="en-US" smtClean="0"/>
              <a:t>24</a:t>
            </a:fld>
            <a:endParaRPr lang="en-US"/>
          </a:p>
        </p:txBody>
      </p:sp>
    </p:spTree>
    <p:extLst>
      <p:ext uri="{BB962C8B-B14F-4D97-AF65-F5344CB8AC3E}">
        <p14:creationId xmlns:p14="http://schemas.microsoft.com/office/powerpoint/2010/main" val="7286761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have an atlatl or blowgun set to try, it is very important to set up a safe field to experiment.</a:t>
            </a:r>
          </a:p>
          <a:p>
            <a:endParaRPr lang="en-US" dirty="0"/>
          </a:p>
          <a:p>
            <a:pPr marL="285750" indent="-228600">
              <a:buFont typeface="Avenir Next LT Pro" panose="020B0504020202020204" pitchFamily="34" charset="0"/>
              <a:buChar char="+"/>
            </a:pPr>
            <a:r>
              <a:rPr lang="en-US" sz="1200" dirty="0">
                <a:solidFill>
                  <a:srgbClr val="FFFFFF"/>
                </a:solidFill>
              </a:rPr>
              <a:t>Set up a safe field: no visitors or others walking through, </a:t>
            </a:r>
          </a:p>
          <a:p>
            <a:pPr marL="285750" indent="-228600">
              <a:buFont typeface="Avenir Next LT Pro" panose="020B0504020202020204" pitchFamily="34" charset="0"/>
              <a:buChar char="+"/>
            </a:pPr>
            <a:r>
              <a:rPr lang="en-US" sz="1200" dirty="0">
                <a:solidFill>
                  <a:srgbClr val="FFFFFF"/>
                </a:solidFill>
              </a:rPr>
              <a:t>Set up a large target at least 10 yards away. </a:t>
            </a:r>
          </a:p>
          <a:p>
            <a:pPr marL="285750" indent="-228600">
              <a:buFont typeface="Avenir Next LT Pro" panose="020B0504020202020204" pitchFamily="34" charset="0"/>
              <a:buChar char="+"/>
            </a:pPr>
            <a:r>
              <a:rPr lang="en-US" sz="1200" dirty="0">
                <a:solidFill>
                  <a:srgbClr val="FFFFFF"/>
                </a:solidFill>
              </a:rPr>
              <a:t>Students in line. Mark where they need to stand behind.</a:t>
            </a:r>
          </a:p>
          <a:p>
            <a:pPr marL="285750" indent="-228600">
              <a:buFont typeface="Avenir Next LT Pro" panose="020B0504020202020204" pitchFamily="34" charset="0"/>
              <a:buChar char="+"/>
            </a:pPr>
            <a:r>
              <a:rPr lang="en-US" sz="1200" dirty="0">
                <a:solidFill>
                  <a:srgbClr val="FFFFFF"/>
                </a:solidFill>
              </a:rPr>
              <a:t>No one down range when throwing.</a:t>
            </a:r>
          </a:p>
          <a:p>
            <a:pPr marL="285750" indent="-228600">
              <a:buFont typeface="Avenir Next LT Pro" panose="020B0504020202020204" pitchFamily="34" charset="0"/>
              <a:buChar char="+"/>
            </a:pPr>
            <a:r>
              <a:rPr lang="en-US" sz="1200" dirty="0">
                <a:solidFill>
                  <a:srgbClr val="FFFFFF"/>
                </a:solidFill>
              </a:rPr>
              <a:t>Hold atlatl and balance the dart with tip forward, shaft resting on “v” fork.</a:t>
            </a:r>
          </a:p>
          <a:p>
            <a:pPr marL="285750" indent="-228600">
              <a:buFont typeface="Avenir Next LT Pro" panose="020B0504020202020204" pitchFamily="34" charset="0"/>
              <a:buChar char="+"/>
            </a:pPr>
            <a:r>
              <a:rPr lang="en-US" sz="1200" dirty="0">
                <a:solidFill>
                  <a:srgbClr val="FFFFFF"/>
                </a:solidFill>
              </a:rPr>
              <a:t>Throw overhand, still holding onto atlatl, with a smooth motion.</a:t>
            </a:r>
          </a:p>
          <a:p>
            <a:pPr marL="285750" indent="-228600">
              <a:buFont typeface="Avenir Next LT Pro" panose="020B0504020202020204" pitchFamily="34" charset="0"/>
              <a:buChar char="+"/>
            </a:pPr>
            <a:endParaRPr lang="en-US" sz="1200" dirty="0">
              <a:solidFill>
                <a:srgbClr val="FFFFFF"/>
              </a:solidFill>
            </a:endParaRPr>
          </a:p>
          <a:p>
            <a:pPr marL="285750" indent="-228600">
              <a:buFont typeface="Avenir Next LT Pro" panose="020B0504020202020204" pitchFamily="34" charset="0"/>
              <a:buChar char="+"/>
            </a:pPr>
            <a:r>
              <a:rPr lang="en-US" sz="1200" dirty="0">
                <a:solidFill>
                  <a:srgbClr val="FFFFFF"/>
                </a:solidFill>
              </a:rPr>
              <a:t>Determine one person to retrieve darts: Only retrieve once all the darts have been thrown to prevent accidental throws during retrieval.</a:t>
            </a:r>
          </a:p>
          <a:p>
            <a:endParaRPr lang="en-US" dirty="0"/>
          </a:p>
          <a:p>
            <a:r>
              <a:rPr lang="en-US" dirty="0"/>
              <a:t>Image: B. Bramhall (Sarah Dickinson demonstrating) / NPS.</a:t>
            </a:r>
          </a:p>
        </p:txBody>
      </p:sp>
      <p:sp>
        <p:nvSpPr>
          <p:cNvPr id="4" name="Slide Number Placeholder 3"/>
          <p:cNvSpPr>
            <a:spLocks noGrp="1"/>
          </p:cNvSpPr>
          <p:nvPr>
            <p:ph type="sldNum" sz="quarter" idx="5"/>
          </p:nvPr>
        </p:nvSpPr>
        <p:spPr/>
        <p:txBody>
          <a:bodyPr/>
          <a:lstStyle/>
          <a:p>
            <a:fld id="{40844884-BF62-451C-B96F-113E887F2772}" type="slidenum">
              <a:rPr lang="en-US" smtClean="0"/>
              <a:t>25</a:t>
            </a:fld>
            <a:endParaRPr lang="en-US"/>
          </a:p>
        </p:txBody>
      </p:sp>
    </p:spTree>
    <p:extLst>
      <p:ext uri="{BB962C8B-B14F-4D97-AF65-F5344CB8AC3E}">
        <p14:creationId xmlns:p14="http://schemas.microsoft.com/office/powerpoint/2010/main" val="21354536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these experiments, you can start by using the provided data sheets. </a:t>
            </a:r>
          </a:p>
          <a:p>
            <a:r>
              <a:rPr lang="en-US" dirty="0"/>
              <a:t>Then, as you experiment – you might start to ask new questions.</a:t>
            </a:r>
          </a:p>
          <a:p>
            <a:endParaRPr lang="en-US" dirty="0"/>
          </a:p>
          <a:p>
            <a:endParaRPr lang="en-US" dirty="0"/>
          </a:p>
          <a:p>
            <a:pPr marL="514350" indent="-457200">
              <a:buFont typeface="+mj-lt"/>
              <a:buAutoNum type="arabicPeriod"/>
            </a:pPr>
            <a:r>
              <a:rPr lang="en-US" sz="2000" dirty="0">
                <a:solidFill>
                  <a:srgbClr val="FFFFFF"/>
                </a:solidFill>
              </a:rPr>
              <a:t>Experiment with the tools to measure distance, speed and accuracy. </a:t>
            </a:r>
          </a:p>
          <a:p>
            <a:pPr marL="57150" indent="0">
              <a:buFont typeface="+mj-lt"/>
              <a:buNone/>
            </a:pPr>
            <a:endParaRPr lang="en-US" sz="2000" dirty="0">
              <a:solidFill>
                <a:srgbClr val="FFFFFF"/>
              </a:solidFill>
            </a:endParaRPr>
          </a:p>
          <a:p>
            <a:pPr marL="57150" indent="0">
              <a:buFont typeface="+mj-lt"/>
              <a:buNone/>
            </a:pPr>
            <a:r>
              <a:rPr lang="en-US" sz="2000" dirty="0">
                <a:solidFill>
                  <a:srgbClr val="FFFFFF"/>
                </a:solidFill>
              </a:rPr>
              <a:t>OR</a:t>
            </a:r>
          </a:p>
          <a:p>
            <a:pPr marL="57150" indent="0">
              <a:buFont typeface="+mj-lt"/>
              <a:buNone/>
            </a:pPr>
            <a:endParaRPr lang="en-US" sz="2000" dirty="0">
              <a:solidFill>
                <a:srgbClr val="FFFFFF"/>
              </a:solidFill>
            </a:endParaRPr>
          </a:p>
          <a:p>
            <a:pPr marL="57150" algn="l"/>
            <a:r>
              <a:rPr lang="en-US" sz="2000" dirty="0">
                <a:solidFill>
                  <a:srgbClr val="FFFFFF"/>
                </a:solidFill>
                <a:effectLst/>
              </a:rPr>
              <a:t>2. Design your own experiment!</a:t>
            </a:r>
          </a:p>
          <a:p>
            <a:pPr marL="514350" lvl="1" indent="0">
              <a:buFont typeface="Avenir Next LT Pro" panose="020B0504020202020204" pitchFamily="34" charset="0"/>
              <a:buNone/>
            </a:pPr>
            <a:r>
              <a:rPr lang="en-US" sz="1800" dirty="0">
                <a:solidFill>
                  <a:srgbClr val="FFFFFF"/>
                </a:solidFill>
                <a:effectLst/>
              </a:rPr>
              <a:t>Create a data collection sheet, decide what data will support your argument and how you will conduct a study to support your claim “honestly”.</a:t>
            </a:r>
          </a:p>
          <a:p>
            <a:pPr marL="514350" lvl="1" indent="0">
              <a:buFont typeface="Avenir Next LT Pro" panose="020B0504020202020204" pitchFamily="34" charset="0"/>
              <a:buNone/>
            </a:pPr>
            <a:endParaRPr lang="en-US" sz="1800" dirty="0">
              <a:solidFill>
                <a:srgbClr val="FFFFFF"/>
              </a:solidFill>
              <a:effectLst/>
            </a:endParaRPr>
          </a:p>
          <a:p>
            <a:pPr marL="57150" lvl="0" indent="0">
              <a:buFont typeface="+mj-lt"/>
              <a:buNone/>
            </a:pPr>
            <a:r>
              <a:rPr lang="en-US" sz="1800" dirty="0">
                <a:solidFill>
                  <a:srgbClr val="FFFFFF"/>
                </a:solidFill>
                <a:effectLst/>
              </a:rPr>
              <a:t>3. Analyze the results</a:t>
            </a:r>
          </a:p>
          <a:p>
            <a:pPr marL="57150" indent="0">
              <a:buFont typeface="Avenir Next LT Pro" panose="020B0504020202020204" pitchFamily="34" charset="0"/>
              <a:buNone/>
            </a:pPr>
            <a:r>
              <a:rPr lang="en-US" sz="2000" dirty="0">
                <a:solidFill>
                  <a:srgbClr val="FFFFFF"/>
                </a:solidFill>
              </a:rPr>
              <a:t>	Can you figure out which law of physics your experiment might support?</a:t>
            </a:r>
            <a:endParaRPr lang="en-US" sz="2000" dirty="0">
              <a:solidFill>
                <a:srgbClr val="FFFFFF"/>
              </a:solidFill>
              <a:effectLst/>
            </a:endParaRPr>
          </a:p>
          <a:p>
            <a:pPr marL="285750" indent="-228600">
              <a:buFont typeface="Avenir Next LT Pro" panose="020B0504020202020204" pitchFamily="34" charset="0"/>
              <a:buChar char="+"/>
            </a:pPr>
            <a:endParaRPr lang="en-US" sz="2000" dirty="0">
              <a:solidFill>
                <a:srgbClr val="FFFFFF"/>
              </a:solidFill>
              <a:effectLst/>
            </a:endParaRPr>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26</a:t>
            </a:fld>
            <a:endParaRPr lang="en-US"/>
          </a:p>
        </p:txBody>
      </p:sp>
    </p:spTree>
    <p:extLst>
      <p:ext uri="{BB962C8B-B14F-4D97-AF65-F5344CB8AC3E}">
        <p14:creationId xmlns:p14="http://schemas.microsoft.com/office/powerpoint/2010/main" val="3197919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atlatl experiment, we can use Chuck-its. </a:t>
            </a:r>
          </a:p>
          <a:p>
            <a:r>
              <a:rPr lang="en-US" dirty="0"/>
              <a:t>Why do you think this is?</a:t>
            </a:r>
          </a:p>
          <a:p>
            <a:endParaRPr lang="en-US" dirty="0"/>
          </a:p>
          <a:p>
            <a:r>
              <a:rPr lang="en-US" dirty="0"/>
              <a:t>It’s virtually the same technology, except there isn’t the same launching power as the darts.</a:t>
            </a:r>
          </a:p>
          <a:p>
            <a:endParaRPr lang="en-US" dirty="0"/>
          </a:p>
          <a:p>
            <a:endParaRPr lang="en-US" dirty="0"/>
          </a:p>
          <a:p>
            <a:r>
              <a:rPr lang="en-US" dirty="0"/>
              <a:t>Image: </a:t>
            </a:r>
            <a:r>
              <a:rPr lang="en-US" dirty="0" err="1"/>
              <a:t>Chuckit</a:t>
            </a:r>
            <a:r>
              <a:rPr lang="en-US" dirty="0"/>
              <a:t> </a:t>
            </a:r>
          </a:p>
        </p:txBody>
      </p:sp>
      <p:sp>
        <p:nvSpPr>
          <p:cNvPr id="4" name="Slide Number Placeholder 3"/>
          <p:cNvSpPr>
            <a:spLocks noGrp="1"/>
          </p:cNvSpPr>
          <p:nvPr>
            <p:ph type="sldNum" sz="quarter" idx="5"/>
          </p:nvPr>
        </p:nvSpPr>
        <p:spPr/>
        <p:txBody>
          <a:bodyPr/>
          <a:lstStyle/>
          <a:p>
            <a:fld id="{40844884-BF62-451C-B96F-113E887F2772}" type="slidenum">
              <a:rPr lang="en-US" smtClean="0"/>
              <a:t>27</a:t>
            </a:fld>
            <a:endParaRPr lang="en-US"/>
          </a:p>
        </p:txBody>
      </p:sp>
    </p:spTree>
    <p:extLst>
      <p:ext uri="{BB962C8B-B14F-4D97-AF65-F5344CB8AC3E}">
        <p14:creationId xmlns:p14="http://schemas.microsoft.com/office/powerpoint/2010/main" val="9521029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28600">
              <a:buFont typeface="Avenir Next LT Pro" panose="020B0504020202020204" pitchFamily="34" charset="0"/>
              <a:buChar char="+"/>
            </a:pPr>
            <a:r>
              <a:rPr lang="en-US" sz="1800" dirty="0"/>
              <a:t>Break into groups</a:t>
            </a:r>
          </a:p>
          <a:p>
            <a:pPr marL="285750" indent="-228600">
              <a:buFont typeface="Avenir Next LT Pro" panose="020B0504020202020204" pitchFamily="34" charset="0"/>
              <a:buChar char="+"/>
            </a:pPr>
            <a:r>
              <a:rPr lang="en-US" sz="1800" dirty="0"/>
              <a:t>Assign Tasks (switch between rounds)</a:t>
            </a:r>
          </a:p>
          <a:p>
            <a:pPr marL="742950" lvl="1" indent="-228600">
              <a:buFont typeface="Avenir Next LT Pro" panose="020B0504020202020204" pitchFamily="34" charset="0"/>
              <a:buChar char="+"/>
            </a:pPr>
            <a:r>
              <a:rPr lang="en-US" sz="1600" dirty="0"/>
              <a:t>Thrower</a:t>
            </a:r>
          </a:p>
          <a:p>
            <a:pPr marL="742950" lvl="1" indent="-228600">
              <a:buFont typeface="Avenir Next LT Pro" panose="020B0504020202020204" pitchFamily="34" charset="0"/>
              <a:buChar char="+"/>
            </a:pPr>
            <a:r>
              <a:rPr lang="en-US" sz="1600" dirty="0"/>
              <a:t>Timer</a:t>
            </a:r>
          </a:p>
          <a:p>
            <a:pPr marL="742950" lvl="1" indent="-228600">
              <a:buFont typeface="Avenir Next LT Pro" panose="020B0504020202020204" pitchFamily="34" charset="0"/>
              <a:buChar char="+"/>
            </a:pPr>
            <a:r>
              <a:rPr lang="en-US" sz="1600" dirty="0"/>
              <a:t>Measurers</a:t>
            </a:r>
          </a:p>
          <a:p>
            <a:pPr marL="742950" lvl="1" indent="-228600">
              <a:buFont typeface="Avenir Next LT Pro" panose="020B0504020202020204" pitchFamily="34" charset="0"/>
              <a:buChar char="+"/>
            </a:pPr>
            <a:r>
              <a:rPr lang="en-US" sz="1600" dirty="0"/>
              <a:t>Recorder</a:t>
            </a:r>
          </a:p>
          <a:p>
            <a:pPr marL="285750" indent="-228600">
              <a:buFont typeface="Avenir Next LT Pro" panose="020B0504020202020204" pitchFamily="34" charset="0"/>
              <a:buChar char="+"/>
            </a:pPr>
            <a:r>
              <a:rPr lang="en-US" sz="1800" dirty="0"/>
              <a:t>Experiment with hand thrown, and with the launchers.</a:t>
            </a:r>
          </a:p>
          <a:p>
            <a:pPr marL="285750" indent="-228600">
              <a:buFont typeface="Avenir Next LT Pro" panose="020B0504020202020204" pitchFamily="34" charset="0"/>
              <a:buChar char="+"/>
            </a:pPr>
            <a:r>
              <a:rPr lang="en-US" sz="1800" dirty="0"/>
              <a:t>For each round, record time in air and distance that balls travel.</a:t>
            </a:r>
          </a:p>
          <a:p>
            <a:pPr marL="285750" indent="-228600">
              <a:buFont typeface="Avenir Next LT Pro" panose="020B0504020202020204" pitchFamily="34" charset="0"/>
              <a:buChar char="+"/>
            </a:pPr>
            <a:r>
              <a:rPr lang="en-US" sz="1800" dirty="0"/>
              <a:t>At the end, calculate group averages by totaling the sums and dividing by numbers of throws.</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28</a:t>
            </a:fld>
            <a:endParaRPr lang="en-US"/>
          </a:p>
        </p:txBody>
      </p:sp>
    </p:spTree>
    <p:extLst>
      <p:ext uri="{BB962C8B-B14F-4D97-AF65-F5344CB8AC3E}">
        <p14:creationId xmlns:p14="http://schemas.microsoft.com/office/powerpoint/2010/main" val="921582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nSpc>
                <a:spcPct val="107000"/>
              </a:lnSpc>
              <a:spcBef>
                <a:spcPts val="0"/>
              </a:spcBef>
              <a:spcAft>
                <a:spcPts val="0"/>
              </a:spcAft>
              <a:buFont typeface="Courier New" panose="02070309020205020404" pitchFamily="49" charset="0"/>
              <a:buNone/>
            </a:pPr>
            <a:r>
              <a:rPr lang="en-US" sz="1800" b="1" i="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Each group can report back</a:t>
            </a:r>
          </a:p>
          <a:p>
            <a:pPr marL="742950" marR="0" lvl="1" indent="-285750">
              <a:lnSpc>
                <a:spcPct val="107000"/>
              </a:lnSpc>
              <a:spcBef>
                <a:spcPts val="0"/>
              </a:spcBef>
              <a:spcAft>
                <a:spcPts val="0"/>
              </a:spcAft>
              <a:buFont typeface="Courier New" panose="02070309020205020404" pitchFamily="49" charset="0"/>
              <a:buChar char="o"/>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Did the launcher have an effect on distance or accuracy? Did the length of the launcher have any effect?</a:t>
            </a:r>
          </a:p>
          <a:p>
            <a:pPr marL="742950" marR="0" lvl="1" indent="-285750">
              <a:lnSpc>
                <a:spcPct val="107000"/>
              </a:lnSpc>
              <a:spcBef>
                <a:spcPts val="0"/>
              </a:spcBef>
              <a:spcAft>
                <a:spcPts val="0"/>
              </a:spcAft>
              <a:buFont typeface="Courier New" panose="02070309020205020404" pitchFamily="49" charset="0"/>
              <a:buChar char="o"/>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aspect of the atlatl’s technological abilities did you investigate? (distance, accuracy, speed, other?)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Did you modify anything along the way?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Can you link your results to one of the principles of physics? (velocity, acceleration, inertia, kinetic energy, etc.)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seemed to have the biggest impact to your investigation?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Bannerstones: </a:t>
            </a:r>
            <a:r>
              <a:rPr lang="en-US" sz="1200" dirty="0">
                <a:solidFill>
                  <a:srgbClr val="000000"/>
                </a:solidFill>
                <a:effectLst/>
                <a:latin typeface="Calibri" panose="020F0502020204030204" pitchFamily="34" charset="0"/>
              </a:rPr>
              <a:t>Courtesy of Anna Blume of the Fashion Institute of New York “Archaic Bannerstone” Project. FIT Library. Retrieved from </a:t>
            </a:r>
            <a:r>
              <a:rPr lang="en-US" dirty="0">
                <a:hlinkClick r:id="rId3"/>
              </a:rPr>
              <a:t>Browse Items · FIT Archaic Bannerstone Project (fitnyc.edu)</a:t>
            </a:r>
            <a:endParaRPr lang="en-US" dirty="0"/>
          </a:p>
          <a:p>
            <a:r>
              <a:rPr lang="en-US" b="0" i="0" dirty="0">
                <a:solidFill>
                  <a:srgbClr val="212529"/>
                </a:solidFill>
                <a:effectLst/>
                <a:latin typeface="Playfair Display" panose="00000500000000000000" pitchFamily="2" charset="0"/>
              </a:rPr>
              <a:t>All images on the ABP (Archaic Bannerstone Project) under the Bannerstone Tab may be freely downloaded, shared, and reused for non-commercial purposes with proper attribution</a:t>
            </a:r>
            <a:endParaRPr lang="en-US" dirty="0"/>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29</a:t>
            </a:fld>
            <a:endParaRPr lang="en-US"/>
          </a:p>
        </p:txBody>
      </p:sp>
    </p:spTree>
    <p:extLst>
      <p:ext uri="{BB962C8B-B14F-4D97-AF65-F5344CB8AC3E}">
        <p14:creationId xmlns:p14="http://schemas.microsoft.com/office/powerpoint/2010/main" val="6772640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think again about Newton’s Law of Motion.</a:t>
            </a:r>
          </a:p>
          <a:p>
            <a:r>
              <a:rPr lang="en-US" dirty="0"/>
              <a:t>Once again,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b="1" u="sng" dirty="0"/>
              <a:t>Law of Inertia</a:t>
            </a:r>
            <a:r>
              <a:rPr lang="en-US" dirty="0"/>
              <a:t>: Objects at rest remain at rest and objects in motion remain in motion unless acted upon by a force.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b="1" u="sng" dirty="0"/>
              <a:t>Law of Acceleration</a:t>
            </a:r>
            <a:r>
              <a:rPr lang="en-US" dirty="0"/>
              <a:t>: Force equals mass times acceleration. F = ma</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b="1" u="sng" dirty="0"/>
              <a:t>Law of Action and Reaction</a:t>
            </a:r>
            <a:r>
              <a:rPr lang="en-US" dirty="0"/>
              <a:t>: For every action there is an equal and opposite reaction.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you take a moment and discuss how it utilizes each of these three principles?</a:t>
            </a:r>
          </a:p>
          <a:p>
            <a:endParaRPr lang="en-US" dirty="0"/>
          </a:p>
          <a:p>
            <a:r>
              <a:rPr lang="en-US" dirty="0"/>
              <a:t>…………………….</a:t>
            </a:r>
          </a:p>
          <a:p>
            <a:r>
              <a:rPr lang="en-US" dirty="0"/>
              <a:t>Image: Newton’s Cradle, Sheila </a:t>
            </a:r>
            <a:r>
              <a:rPr lang="en-US" dirty="0" err="1"/>
              <a:t>Sund</a:t>
            </a:r>
            <a:r>
              <a:rPr lang="en-US" dirty="0"/>
              <a:t>, Attribution License: </a:t>
            </a:r>
            <a:r>
              <a:rPr lang="en-US" dirty="0">
                <a:hlinkClick r:id="rId3"/>
              </a:rPr>
              <a:t>File:Newton's Cradle (15221366308).jpg - Wikimedia Commons</a:t>
            </a:r>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30</a:t>
            </a:fld>
            <a:endParaRPr lang="en-US"/>
          </a:p>
        </p:txBody>
      </p:sp>
    </p:spTree>
    <p:extLst>
      <p:ext uri="{BB962C8B-B14F-4D97-AF65-F5344CB8AC3E}">
        <p14:creationId xmlns:p14="http://schemas.microsoft.com/office/powerpoint/2010/main" val="39701599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Courier New" panose="02070309020205020404" pitchFamily="49" charset="0"/>
              <a:buNone/>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Atlatls (and dog </a:t>
            </a:r>
            <a:r>
              <a:rPr lang="en-US"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Chuckits</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are essentially third-class </a:t>
            </a:r>
            <a:r>
              <a:rPr lang="en-US" sz="1200" b="1"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levers</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p>
          <a:p>
            <a:pPr marL="742950" marR="0" lvl="1" indent="-285750">
              <a:lnSpc>
                <a:spcPct val="107000"/>
              </a:lnSpc>
              <a:spcBef>
                <a:spcPts val="0"/>
              </a:spcBef>
              <a:spcAft>
                <a:spcPts val="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handle is the fulcrum, where the hand meets the handle. </a:t>
            </a:r>
          </a:p>
          <a:p>
            <a:pPr marL="742950" marR="0" lvl="1" indent="-285750">
              <a:lnSpc>
                <a:spcPct val="107000"/>
              </a:lnSpc>
              <a:spcBef>
                <a:spcPts val="0"/>
              </a:spcBef>
              <a:spcAft>
                <a:spcPts val="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input force is the </a:t>
            </a:r>
            <a:r>
              <a:rPr lang="en-US"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the</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rotation of the wrist by the thrower. </a:t>
            </a:r>
          </a:p>
          <a:p>
            <a:pPr marL="742950" marR="0" lvl="1" indent="-285750">
              <a:lnSpc>
                <a:spcPct val="107000"/>
              </a:lnSpc>
              <a:spcBef>
                <a:spcPts val="0"/>
              </a:spcBef>
              <a:spcAft>
                <a:spcPts val="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output force created pushes the dart (or tennis ball) nestled on the tip. It essentially is “the snap” created by the tension.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Speed is increased by atlatl. Speed = change in distance / change in time. The speed is increased, as are the distance, velocity, acceleration and force.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Work=force applied x distance over which you apply that force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800"/>
              </a:spcAft>
              <a:buFont typeface="Wingdings" panose="05000000000000000000" pitchFamily="2" charset="2"/>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did the experiment support this theory?)</a:t>
            </a:r>
          </a:p>
          <a:p>
            <a:pPr marL="1143000" marR="0" lvl="2" indent="-228600">
              <a:lnSpc>
                <a:spcPct val="107000"/>
              </a:lnSpc>
              <a:spcBef>
                <a:spcPts val="0"/>
              </a:spcBef>
              <a:spcAft>
                <a:spcPts val="800"/>
              </a:spcAft>
              <a:buFont typeface="Wingdings" panose="05000000000000000000" pitchFamily="2" charset="2"/>
              <a:buChar char=""/>
            </a:pP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1143000" marR="0" lvl="2" indent="-228600" algn="l" defTabSz="914400" rtl="0" eaLnBrk="1" fontAlgn="auto" latinLnBrk="0" hangingPunct="1">
              <a:lnSpc>
                <a:spcPct val="107000"/>
              </a:lnSpc>
              <a:spcBef>
                <a:spcPts val="0"/>
              </a:spcBef>
              <a:spcAft>
                <a:spcPts val="800"/>
              </a:spcAft>
              <a:buClrTx/>
              <a:buSzTx/>
              <a:buFont typeface="Wingdings" panose="05000000000000000000" pitchFamily="2" charset="2"/>
              <a:buChar char=""/>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For more about levers: </a:t>
            </a:r>
            <a:r>
              <a:rPr lang="en-US" sz="1100" dirty="0" err="1">
                <a:hlinkClick r:id="rId3"/>
              </a:rPr>
              <a:t>TEDEd</a:t>
            </a:r>
            <a:r>
              <a:rPr lang="en-US" sz="1100" dirty="0">
                <a:hlinkClick r:id="rId3"/>
              </a:rPr>
              <a:t> Talk: The mighty mathematics of the lever - Andy Peterson and Zack Patterson - YouTube</a:t>
            </a:r>
            <a:endParaRPr lang="en-US" sz="1100" dirty="0"/>
          </a:p>
          <a:p>
            <a:pPr marL="1143000" marR="0" lvl="2" indent="-228600">
              <a:lnSpc>
                <a:spcPct val="107000"/>
              </a:lnSpc>
              <a:spcBef>
                <a:spcPts val="0"/>
              </a:spcBef>
              <a:spcAft>
                <a:spcPts val="800"/>
              </a:spcAft>
              <a:buFont typeface="Wingdings" panose="05000000000000000000" pitchFamily="2" charset="2"/>
              <a:buChar cha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31</a:t>
            </a:fld>
            <a:endParaRPr lang="en-US"/>
          </a:p>
        </p:txBody>
      </p:sp>
    </p:spTree>
    <p:extLst>
      <p:ext uri="{BB962C8B-B14F-4D97-AF65-F5344CB8AC3E}">
        <p14:creationId xmlns:p14="http://schemas.microsoft.com/office/powerpoint/2010/main" val="30843943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mechanics of the atlatl involve the flexibility of the rivercane dart. It stores energy like a spring. If you think through the launch in slow-motion, sometime during the swing, the atlatl is no longer accelerating to cause further compression in the dart, and then the dart needs to launch itself with the stored energy.</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If both the atlatl and the dart are flexible, they function as a relationship, like that of a diver on a diving board. They both are bending and pushing off of one another. Would there be the same energy if the diving board was stiff?</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length and flexibility of either atlatl or dart can change the parameters of its effectiveness. The longer the dart, the greater the spring force needed.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 mass and weight of the projectile point (the spearhead) can also have a great effect on the system. Scientists have found many had a similar design and mass, so their density was often consistent.</a:t>
            </a:r>
          </a:p>
          <a:p>
            <a:pPr marL="742950" marR="0" lvl="1" indent="-285750">
              <a:lnSpc>
                <a:spcPct val="107000"/>
              </a:lnSpc>
              <a:spcBef>
                <a:spcPts val="0"/>
              </a:spcBef>
              <a:spcAft>
                <a:spcPts val="800"/>
              </a:spcAft>
              <a:buFont typeface="Courier New" panose="02070309020205020404" pitchFamily="49" charset="0"/>
              <a:buChar char="o"/>
            </a:pP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800"/>
              </a:spcAft>
              <a:buFont typeface="Courier New" panose="02070309020205020404" pitchFamily="49" charset="0"/>
              <a:buNone/>
            </a:pPr>
            <a:r>
              <a:rPr lang="en-US"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nSpc>
                <a:spcPct val="107000"/>
              </a:lnSpc>
              <a:spcBef>
                <a:spcPts val="0"/>
              </a:spcBef>
              <a:spcAft>
                <a:spcPts val="800"/>
              </a:spcAft>
              <a:buFont typeface="Courier New" panose="02070309020205020404" pitchFamily="49" charset="0"/>
              <a:buNone/>
            </a:pPr>
            <a:endParaRPr lang="en-US"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nSpc>
                <a:spcPct val="107000"/>
              </a:lnSpc>
              <a:spcBef>
                <a:spcPts val="0"/>
              </a:spcBef>
              <a:spcAft>
                <a:spcPts val="800"/>
              </a:spcAft>
              <a:buFont typeface="Courier New" panose="02070309020205020404" pitchFamily="49" charset="0"/>
              <a:buNone/>
            </a:pPr>
            <a:r>
              <a:rPr lang="en-US" sz="11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Image: Courtesy of American Association of Physics: Atlatl Internal Ballistics, Mark Denny. 2019.</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32</a:t>
            </a:fld>
            <a:endParaRPr lang="en-US"/>
          </a:p>
        </p:txBody>
      </p:sp>
    </p:spTree>
    <p:extLst>
      <p:ext uri="{BB962C8B-B14F-4D97-AF65-F5344CB8AC3E}">
        <p14:creationId xmlns:p14="http://schemas.microsoft.com/office/powerpoint/2010/main" val="687028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Newton’s Second Law: relationships between mass, force and acceleration.</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 the kicker is, though the distance is not that much better with the weight, the stone weight insures a stronger, smoother and more controlled launch.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What would this help with? Accuracy and power. That’s what you would need to take down the big game.</a:t>
            </a:r>
          </a:p>
          <a:p>
            <a:pPr marL="742950" marR="0" lvl="1" indent="-285750">
              <a:lnSpc>
                <a:spcPct val="107000"/>
              </a:lnSpc>
              <a:spcBef>
                <a:spcPts val="0"/>
              </a:spcBef>
              <a:spcAft>
                <a:spcPts val="800"/>
              </a:spcAft>
              <a:buFont typeface="Courier New" panose="02070309020205020404" pitchFamily="49" charset="0"/>
              <a:buChar char="o"/>
            </a:pP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742950" marR="0" lvl="1" indent="-285750">
              <a:lnSpc>
                <a:spcPct val="107000"/>
              </a:lnSpc>
              <a:spcBef>
                <a:spcPts val="0"/>
              </a:spcBef>
              <a:spcAft>
                <a:spcPts val="0"/>
              </a:spcAft>
              <a:buFont typeface="Courier New" panose="02070309020205020404" pitchFamily="49" charset="0"/>
              <a:buChar char="o"/>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Three main types: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Type I – single point weight or multiple point weights in center with mass of about 65 g in total. (Multiples allowed a smoother response.)</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0"/>
              </a:spcAft>
              <a:buFont typeface="Wingdings" panose="05000000000000000000" pitchFamily="2" charset="2"/>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Type II – a mass of about 65 g, but long and narrow, distributed along the back half of the shaft.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spcBef>
                <a:spcPts val="0"/>
              </a:spcBef>
              <a:spcAft>
                <a:spcPts val="800"/>
              </a:spcAft>
              <a:buFont typeface="Wingdings" panose="05000000000000000000" pitchFamily="2" charset="2"/>
              <a:buChar cha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Type III – the stealth weight, or Banner Stone. This was found in Eastern United States… in KY, where atlatls are generally smaller and shorter in length. It has a unique “c” shape that has the effect of silencing the noise of the swing, or at least changing it from a high frequency “zing” to a lower sounding “woof”.</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800"/>
              </a:spcAft>
              <a:buFont typeface="Courier New" panose="02070309020205020404" pitchFamily="49" charset="0"/>
              <a:buChar char="o"/>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800"/>
              </a:spcAft>
              <a:buFont typeface="Courier New" panose="02070309020205020404" pitchFamily="49"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nSpc>
                <a:spcPct val="107000"/>
              </a:lnSpc>
              <a:spcBef>
                <a:spcPts val="0"/>
              </a:spcBef>
              <a:spcAft>
                <a:spcPts val="800"/>
              </a:spcAft>
              <a:buFont typeface="Courier New" panose="02070309020205020404" pitchFamily="49" charset="0"/>
              <a:buNone/>
            </a:pPr>
            <a:r>
              <a:rPr lang="en-US" sz="1100" dirty="0">
                <a:effectLst/>
                <a:latin typeface="Calibri" panose="020F0502020204030204" pitchFamily="34" charset="0"/>
                <a:ea typeface="Calibri" panose="020F0502020204030204" pitchFamily="34" charset="0"/>
                <a:cs typeface="Times New Roman" panose="02020603050405020304" pitchFamily="18" charset="0"/>
              </a:rPr>
              <a:t>Image: Courtesy of William “Bob” Perkins, Atlatl Weights: Function and Classification. 1993.</a:t>
            </a:r>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33</a:t>
            </a:fld>
            <a:endParaRPr lang="en-US"/>
          </a:p>
        </p:txBody>
      </p:sp>
    </p:spTree>
    <p:extLst>
      <p:ext uri="{BB962C8B-B14F-4D97-AF65-F5344CB8AC3E}">
        <p14:creationId xmlns:p14="http://schemas.microsoft.com/office/powerpoint/2010/main" val="25030445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solidFill>
                  <a:srgbClr val="000000"/>
                </a:solidFill>
                <a:effectLst/>
                <a:latin typeface="Calibri" panose="020F0502020204030204" pitchFamily="34" charset="0"/>
                <a:ea typeface="Calibri" panose="020F0502020204030204" pitchFamily="34" charset="0"/>
              </a:rPr>
              <a:t>Archaeologists struggle with classifying atlatl weights, as they had different shapes, sizes and materials. Some were smooth, some grooved, holed or shaped. All of this has an influence on the operation.</a:t>
            </a:r>
          </a:p>
          <a:p>
            <a:endParaRPr lang="en-US" sz="1800" dirty="0">
              <a:solidFill>
                <a:srgbClr val="000000"/>
              </a:solidFill>
              <a:effectLst/>
              <a:latin typeface="Calibri" panose="020F0502020204030204" pitchFamily="34" charset="0"/>
              <a:ea typeface="Calibri" panose="020F0502020204030204" pitchFamily="34" charset="0"/>
            </a:endParaRPr>
          </a:p>
          <a:p>
            <a:endParaRPr lang="en-US" sz="1800" dirty="0">
              <a:solidFill>
                <a:srgbClr val="000000"/>
              </a:solidFill>
              <a:effectLst/>
              <a:latin typeface="Calibri" panose="020F0502020204030204" pitchFamily="34" charset="0"/>
            </a:endParaRPr>
          </a:p>
          <a:p>
            <a:r>
              <a:rPr lang="en-US" sz="1800" dirty="0">
                <a:solidFill>
                  <a:srgbClr val="000000"/>
                </a:solidFill>
                <a:effectLst/>
                <a:latin typeface="Calibri" panose="020F0502020204030204" pitchFamily="34" charset="0"/>
              </a:rPr>
              <a:t>……………………</a:t>
            </a:r>
          </a:p>
          <a:p>
            <a:r>
              <a:rPr lang="en-US" sz="1800" dirty="0">
                <a:solidFill>
                  <a:srgbClr val="000000"/>
                </a:solidFill>
                <a:effectLst/>
                <a:latin typeface="Calibri" panose="020F0502020204030204" pitchFamily="34" charset="0"/>
              </a:rPr>
              <a:t>Image: Courtesy of the Fashion Institute of New York “Archaic Bannerstone” Project. FIT Library. Retrieved from </a:t>
            </a:r>
            <a:r>
              <a:rPr lang="en-US" dirty="0">
                <a:hlinkClick r:id="rId3"/>
              </a:rPr>
              <a:t>Browse Items · FIT Archaic Bannerstone Project (fitnyc.edu)</a:t>
            </a:r>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34</a:t>
            </a:fld>
            <a:endParaRPr lang="en-US"/>
          </a:p>
        </p:txBody>
      </p:sp>
    </p:spTree>
    <p:extLst>
      <p:ext uri="{BB962C8B-B14F-4D97-AF65-F5344CB8AC3E}">
        <p14:creationId xmlns:p14="http://schemas.microsoft.com/office/powerpoint/2010/main" val="35942242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There are some scientists working on discovering how shapes affect not only performance, but SOUND!</a:t>
            </a: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This is the Type III – the stealth weight, or Banner Stone. This was found in Eastern United States… in KY, where atlatls are generally smaller and shorter in length</a:t>
            </a:r>
          </a:p>
          <a:p>
            <a:pPr marL="1600200" marR="0" lvl="3" indent="-228600" algn="l"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How might this shape affect the sound?</a:t>
            </a: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r>
              <a:rPr lang="en-US" sz="1100" dirty="0">
                <a:effectLst/>
                <a:latin typeface="Calibri" panose="020F0502020204030204" pitchFamily="34" charset="0"/>
                <a:ea typeface="Calibri" panose="020F0502020204030204" pitchFamily="34" charset="0"/>
                <a:cs typeface="Times New Roman" panose="02020603050405020304" pitchFamily="18" charset="0"/>
              </a:rPr>
              <a:t>Image: Courtesy of William “Bob” Perkins, Atlatl Weights: Function and Classification. 1993.</a:t>
            </a:r>
          </a:p>
          <a:p>
            <a:pPr marL="0" marR="0" lvl="0" indent="0" algn="l" defTabSz="914400" rtl="0" eaLnBrk="1" fontAlgn="auto" latinLnBrk="0" hangingPunct="1">
              <a:lnSpc>
                <a:spcPct val="107000"/>
              </a:lnSpc>
              <a:spcBef>
                <a:spcPts val="0"/>
              </a:spcBef>
              <a:spcAft>
                <a:spcPts val="800"/>
              </a:spcAft>
              <a:buClrTx/>
              <a:buSzTx/>
              <a:buFont typeface="Symbol" panose="05050102010706020507" pitchFamily="18" charset="2"/>
              <a:buNone/>
              <a:tabLst/>
              <a:defRPr/>
            </a:pP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0844884-BF62-451C-B96F-113E887F2772}" type="slidenum">
              <a:rPr lang="en-US" smtClean="0"/>
              <a:t>35</a:t>
            </a:fld>
            <a:endParaRPr lang="en-US"/>
          </a:p>
        </p:txBody>
      </p:sp>
    </p:spTree>
    <p:extLst>
      <p:ext uri="{BB962C8B-B14F-4D97-AF65-F5344CB8AC3E}">
        <p14:creationId xmlns:p14="http://schemas.microsoft.com/office/powerpoint/2010/main" val="31621877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Some Bannerstones have a unique “c” shape that has the effect of silencing the noise of the swing, or at least changing it from a high frequency “zing” to a lower sounding “woof”. </a:t>
            </a:r>
            <a:r>
              <a:rPr lang="en-US" sz="1200" dirty="0">
                <a:solidFill>
                  <a:srgbClr val="000000"/>
                </a:solidFill>
                <a:effectLst/>
                <a:latin typeface="Calibri" panose="020F0502020204030204" pitchFamily="34" charset="0"/>
                <a:ea typeface="Calibri" panose="020F0502020204030204" pitchFamily="34" charset="0"/>
              </a:rPr>
              <a:t>This is called the “superposition of sound waves”. </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rPr>
              <a:t>In experiments, atlatl guru “Atlatl” Bob Perkins found that the Type III “stealth” stones produced lower sound levels when recorded, as you can see in the soundwave image, from left (no shape) to right (shaped stone). These types of studies are called “experimental archaeology”.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rPr>
              <a:t>Interestingly, the maximum sound reduction occurred to be around 20-25 meters, right in the sweet spot of hunting.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rPr>
              <a:t>Images: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Bannerstones: </a:t>
            </a:r>
            <a:r>
              <a:rPr lang="en-US" sz="1200" dirty="0">
                <a:solidFill>
                  <a:srgbClr val="000000"/>
                </a:solidFill>
                <a:effectLst/>
                <a:latin typeface="Calibri" panose="020F0502020204030204" pitchFamily="34" charset="0"/>
              </a:rPr>
              <a:t>Courtesy of Anna Blume of the Fashion Institute of New York “Archaic Bannerstone” Project. FIT Library. Retrieved from </a:t>
            </a:r>
            <a:r>
              <a:rPr lang="en-US" dirty="0">
                <a:hlinkClick r:id="rId3"/>
              </a:rPr>
              <a:t>Browse Items · FIT Archaic Bannerstone Project (fitnyc.edu)</a:t>
            </a:r>
            <a:endParaRPr lang="en-US" dirty="0"/>
          </a:p>
          <a:p>
            <a:r>
              <a:rPr lang="en-US" b="0" i="0" dirty="0">
                <a:solidFill>
                  <a:srgbClr val="212529"/>
                </a:solidFill>
                <a:effectLst/>
                <a:latin typeface="Playfair Display" panose="00000500000000000000" pitchFamily="2" charset="0"/>
              </a:rPr>
              <a:t>All images on the ABP (Archaic Bannerstone Project) under the Bannerstone Tab may be freely downloaded, shared, and reused for non-commercial purposes with proper attribution</a:t>
            </a:r>
            <a:endParaRPr lang="en-US" dirty="0"/>
          </a:p>
          <a:p>
            <a:pPr marL="0" marR="0" lvl="0" indent="0">
              <a:lnSpc>
                <a:spcPct val="107000"/>
              </a:lnSpc>
              <a:spcBef>
                <a:spcPts val="0"/>
              </a:spcBef>
              <a:spcAft>
                <a:spcPts val="800"/>
              </a:spcAft>
              <a:buFont typeface="Courier New" panose="02070309020205020404" pitchFamily="49" charset="0"/>
              <a:buNone/>
            </a:pPr>
            <a:r>
              <a:rPr lang="en-US" dirty="0"/>
              <a:t>Soundwave: </a:t>
            </a:r>
            <a:r>
              <a:rPr lang="en-US" sz="1200" dirty="0">
                <a:effectLst/>
                <a:latin typeface="Calibri" panose="020F0502020204030204" pitchFamily="34" charset="0"/>
                <a:ea typeface="Calibri" panose="020F0502020204030204" pitchFamily="34" charset="0"/>
                <a:cs typeface="Times New Roman" panose="02020603050405020304" pitchFamily="18" charset="0"/>
              </a:rPr>
              <a:t>Courtesy of William “Bob” Perkins, Atlatl Weights: Function and Classification. 1993. </a:t>
            </a:r>
            <a:r>
              <a:rPr lang="en-US" dirty="0">
                <a:hlinkClick r:id="rId4"/>
              </a:rPr>
              <a:t>Atlatls &amp; Primitive Technology (onagocag.com)</a:t>
            </a:r>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36</a:t>
            </a:fld>
            <a:endParaRPr lang="en-US"/>
          </a:p>
        </p:txBody>
      </p:sp>
    </p:spTree>
    <p:extLst>
      <p:ext uri="{BB962C8B-B14F-4D97-AF65-F5344CB8AC3E}">
        <p14:creationId xmlns:p14="http://schemas.microsoft.com/office/powerpoint/2010/main" val="42087959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Why?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Imagine sound waves traveling invisibly through the air, like giant jump-ropes that you’re waving up and down. They can be in sync, or out of sync, and the results are dramatic.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How many of you have been to a concert with really bad feedback or distortion?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cs typeface="Calibri" panose="020F0502020204030204" pitchFamily="34" charset="0"/>
              </a:rPr>
              <a:t>What about someone whose microphone sounded muffled?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cs typeface="Calibri" panose="020F0502020204030204" pitchFamily="34" charset="0"/>
              </a:rPr>
              <a:t>These are examples of when sound waves are </a:t>
            </a:r>
            <a:r>
              <a:rPr lang="en-US" sz="1200" b="1" dirty="0">
                <a:solidFill>
                  <a:srgbClr val="000000"/>
                </a:solidFill>
                <a:effectLst/>
                <a:latin typeface="Calibri" panose="020F0502020204030204" pitchFamily="34" charset="0"/>
                <a:cs typeface="Calibri" panose="020F0502020204030204" pitchFamily="34" charset="0"/>
              </a:rPr>
              <a:t>out of phase</a:t>
            </a:r>
            <a:r>
              <a:rPr lang="en-US" sz="1200" dirty="0">
                <a:solidFill>
                  <a:srgbClr val="000000"/>
                </a:solidFill>
                <a:effectLst/>
                <a:latin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Image: Phase Cancellation and Distortion: </a:t>
            </a:r>
            <a:r>
              <a:rPr lang="en-US"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Toughtones</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Retrieved from </a:t>
            </a:r>
            <a:r>
              <a:rPr lang="en-US" dirty="0">
                <a:hlinkClick r:id="rId3"/>
              </a:rPr>
              <a:t>Phase Cancellation – The Easy Approach (No BS or Technical Jargon) (toughtones.com)</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rgbClr val="000000"/>
              </a:solidFill>
              <a:effectLst/>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5"/>
          </p:nvPr>
        </p:nvSpPr>
        <p:spPr/>
        <p:txBody>
          <a:bodyPr/>
          <a:lstStyle/>
          <a:p>
            <a:fld id="{40844884-BF62-451C-B96F-113E887F2772}" type="slidenum">
              <a:rPr lang="en-US" smtClean="0"/>
              <a:t>37</a:t>
            </a:fld>
            <a:endParaRPr lang="en-US"/>
          </a:p>
        </p:txBody>
      </p:sp>
    </p:spTree>
    <p:extLst>
      <p:ext uri="{BB962C8B-B14F-4D97-AF65-F5344CB8AC3E}">
        <p14:creationId xmlns:p14="http://schemas.microsoft.com/office/powerpoint/2010/main" val="26359623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rPr>
              <a:t>Essentially, the stone’s shape creates two sound waves simultaneously, that offset one another, resulting in a decrease in volume. (Phase cancellation--- out of phase).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dirty="0">
                <a:solidFill>
                  <a:srgbClr val="000000"/>
                </a:solidFill>
                <a:effectLst/>
                <a:latin typeface="Calibri" panose="020F0502020204030204" pitchFamily="34" charset="0"/>
                <a:ea typeface="Calibri" panose="020F0502020204030204" pitchFamily="34" charset="0"/>
              </a:rPr>
              <a:t>The dual edge of the stone creates two waves, they cancel each other out. Could this be deliberate?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Calibri" panose="020F0502020204030204" pitchFamily="34" charset="0"/>
              <a:ea typeface="Calibri" panose="020F050202020403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u="sng" dirty="0">
                <a:solidFill>
                  <a:srgbClr val="000000"/>
                </a:solidFill>
                <a:effectLst/>
                <a:latin typeface="Calibri" panose="020F0502020204030204" pitchFamily="34" charset="0"/>
                <a:ea typeface="Calibri" panose="020F0502020204030204" pitchFamily="34" charset="0"/>
                <a:hlinkClick r:id="rId3"/>
              </a:rPr>
              <a:t>Superposition of Sound Waves - Wolfram Demonstrations Project</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Images: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Phase Cancellation and Distortion: </a:t>
            </a:r>
            <a:r>
              <a:rPr lang="en-US" sz="1200" dirty="0" err="1">
                <a:solidFill>
                  <a:srgbClr val="000000"/>
                </a:solidFill>
                <a:effectLst/>
                <a:latin typeface="Calibri" panose="020F0502020204030204" pitchFamily="34" charset="0"/>
                <a:ea typeface="Calibri" panose="020F0502020204030204" pitchFamily="34" charset="0"/>
                <a:cs typeface="Calibri" panose="020F0502020204030204" pitchFamily="34" charset="0"/>
              </a:rPr>
              <a:t>Toughtones</a:t>
            </a:r>
            <a:r>
              <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 Retrieved from </a:t>
            </a:r>
            <a:r>
              <a:rPr lang="en-US" dirty="0">
                <a:hlinkClick r:id="rId4"/>
              </a:rPr>
              <a:t>Phase Cancellation – The Easy Approach (No BS or Technical Jargon) (toughtones.com)</a:t>
            </a:r>
            <a:endParaRPr lang="en-US" sz="12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Bannerstone: </a:t>
            </a:r>
            <a:r>
              <a:rPr lang="en-US" sz="1200" dirty="0">
                <a:solidFill>
                  <a:srgbClr val="000000"/>
                </a:solidFill>
                <a:effectLst/>
                <a:latin typeface="Calibri" panose="020F0502020204030204" pitchFamily="34" charset="0"/>
              </a:rPr>
              <a:t>Courtesy of Anna Blume of the Fashion Institute of New York “Archaic Bannerstone” Project. FIT Library. Retrieved from </a:t>
            </a:r>
            <a:r>
              <a:rPr lang="en-US" dirty="0">
                <a:hlinkClick r:id="rId5"/>
              </a:rPr>
              <a:t>Browse Items · FIT Archaic Bannerstone Project (fitnyc.edu)</a:t>
            </a:r>
            <a:r>
              <a:rPr lang="en-US" dirty="0"/>
              <a:t> https://bannerstone.fitnyc.edu/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212529"/>
                </a:solidFill>
                <a:effectLst/>
                <a:latin typeface="Playfair Display" panose="020B0604020202020204" pitchFamily="2" charset="0"/>
              </a:rPr>
              <a:t>All images on the ABP (Archaic Bannerstone Project) under the Bannerstone Tab may be freely downloaded, shared, and reused for non-commercial purposes with proper attribution</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38</a:t>
            </a:fld>
            <a:endParaRPr lang="en-US"/>
          </a:p>
        </p:txBody>
      </p:sp>
    </p:spTree>
    <p:extLst>
      <p:ext uri="{BB962C8B-B14F-4D97-AF65-F5344CB8AC3E}">
        <p14:creationId xmlns:p14="http://schemas.microsoft.com/office/powerpoint/2010/main" val="265709888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With shorter atlatls in the east, perhaps this shaped stone was invented to allow hunters to stalk there prey closer.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Image: NPS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39</a:t>
            </a:fld>
            <a:endParaRPr lang="en-US"/>
          </a:p>
        </p:txBody>
      </p:sp>
    </p:spTree>
    <p:extLst>
      <p:ext uri="{BB962C8B-B14F-4D97-AF65-F5344CB8AC3E}">
        <p14:creationId xmlns:p14="http://schemas.microsoft.com/office/powerpoint/2010/main" val="8767944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might we demonstrate these theories? Could you design an experiment?</a:t>
            </a:r>
          </a:p>
          <a:p>
            <a:endParaRPr lang="en-US" dirty="0"/>
          </a:p>
          <a:p>
            <a:endParaRPr lang="en-US" dirty="0"/>
          </a:p>
          <a:p>
            <a:endParaRPr lang="en-US" dirty="0"/>
          </a:p>
          <a:p>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Image: Bannerstones: </a:t>
            </a:r>
            <a:r>
              <a:rPr lang="en-US" sz="1200" dirty="0">
                <a:solidFill>
                  <a:srgbClr val="000000"/>
                </a:solidFill>
                <a:effectLst/>
                <a:latin typeface="Calibri" panose="020F0502020204030204" pitchFamily="34" charset="0"/>
              </a:rPr>
              <a:t>Courtesy of Anna Blume of the Fashion Institute of New York “Archaic Bannerstone” Project. FIT Library. Retrieved from </a:t>
            </a:r>
            <a:r>
              <a:rPr lang="en-US" dirty="0">
                <a:hlinkClick r:id="rId3"/>
              </a:rPr>
              <a:t>Browse Items · FIT Archaic Bannerstone Project (fitnyc.edu)</a:t>
            </a:r>
            <a:endParaRPr lang="en-US" dirty="0"/>
          </a:p>
          <a:p>
            <a:r>
              <a:rPr lang="en-US" b="0" i="0" dirty="0">
                <a:solidFill>
                  <a:srgbClr val="212529"/>
                </a:solidFill>
                <a:effectLst/>
                <a:latin typeface="Playfair Display" panose="00000500000000000000" pitchFamily="2" charset="0"/>
              </a:rPr>
              <a:t>All images on the ABP (Archaic Bannerstone Project) under the Bannerstone Tab may be freely downloaded, shared, and reused for non-commercial purposes with proper attribution</a:t>
            </a:r>
            <a:endParaRPr lang="en-US" dirty="0"/>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40</a:t>
            </a:fld>
            <a:endParaRPr lang="en-US"/>
          </a:p>
        </p:txBody>
      </p:sp>
    </p:spTree>
    <p:extLst>
      <p:ext uri="{BB962C8B-B14F-4D97-AF65-F5344CB8AC3E}">
        <p14:creationId xmlns:p14="http://schemas.microsoft.com/office/powerpoint/2010/main" val="394473313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FFFFFF"/>
                </a:solidFill>
                <a:latin typeface="+mj-lt"/>
                <a:ea typeface="+mj-ea"/>
                <a:cs typeface="+mj-cs"/>
              </a:rPr>
              <a:t>Traditional Ecological Knowledge is known as “TEK” for short.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FFFFFF"/>
                </a:solidFill>
                <a:latin typeface="+mj-lt"/>
                <a:ea typeface="+mj-ea"/>
                <a:cs typeface="+mj-cs"/>
              </a:rPr>
              <a:t>It is the ongoing accumulation of knowledge, practice and belief about relationships between living beings in a specific ecosystem. It is passed down generations and goes back hundreds of thousands of years. It includes relationships between humans, plants, animals, landscapes and seasons.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FFFFFF"/>
              </a:solidFill>
              <a:latin typeface="+mj-lt"/>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FFFFFF"/>
                </a:solidFill>
                <a:latin typeface="+mj-lt"/>
                <a:ea typeface="+mj-ea"/>
                <a:cs typeface="+mj-cs"/>
              </a:rPr>
              <a:t>Many of these old practices are being proven today through methodical scientific studies.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FFFFFF"/>
              </a:solidFill>
              <a:latin typeface="+mj-lt"/>
              <a:ea typeface="+mj-ea"/>
              <a:cs typeface="+mj-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rgbClr val="FFFFFF"/>
                </a:solidFill>
                <a:latin typeface="+mj-lt"/>
                <a:ea typeface="+mj-ea"/>
                <a:cs typeface="+mj-cs"/>
              </a:rPr>
              <a:t>Isn’t science just purposeful observation through testing of theories?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rgbClr val="FFFFFF"/>
                </a:solidFill>
                <a:latin typeface="+mj-lt"/>
                <a:ea typeface="+mj-ea"/>
                <a:cs typeface="+mj-cs"/>
              </a:rPr>
              <a:t>Can you think of other examples of TEK?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rgbClr val="FFFFFF"/>
              </a:solidFill>
              <a:latin typeface="+mj-lt"/>
              <a:ea typeface="+mj-ea"/>
              <a:cs typeface="+mj-cs"/>
            </a:endParaRPr>
          </a:p>
          <a:p>
            <a:endParaRPr lang="en-US" dirty="0"/>
          </a:p>
        </p:txBody>
      </p:sp>
      <p:sp>
        <p:nvSpPr>
          <p:cNvPr id="4" name="Slide Number Placeholder 3"/>
          <p:cNvSpPr>
            <a:spLocks noGrp="1"/>
          </p:cNvSpPr>
          <p:nvPr>
            <p:ph type="sldNum" sz="quarter" idx="5"/>
          </p:nvPr>
        </p:nvSpPr>
        <p:spPr/>
        <p:txBody>
          <a:bodyPr/>
          <a:lstStyle/>
          <a:p>
            <a:fld id="{40844884-BF62-451C-B96F-113E887F2772}" type="slidenum">
              <a:rPr lang="en-US" smtClean="0"/>
              <a:t>41</a:t>
            </a:fld>
            <a:endParaRPr lang="en-US"/>
          </a:p>
        </p:txBody>
      </p:sp>
    </p:spTree>
    <p:extLst>
      <p:ext uri="{BB962C8B-B14F-4D97-AF65-F5344CB8AC3E}">
        <p14:creationId xmlns:p14="http://schemas.microsoft.com/office/powerpoint/2010/main" val="4030749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0DAF61AA-5A98-4049-A93E-477E5505141A}" type="datetimeFigureOut">
              <a:rPr lang="en-US" smtClean="0"/>
              <a:t>5/22/2026</a:t>
            </a:fld>
            <a:endParaRPr lang="en-US" dirty="0"/>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46585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496486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841944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557528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7766494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584184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10174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212226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1602448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358708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0DAF61AA-5A98-4049-A93E-477E5505141A}" type="datetimeFigureOut">
              <a:rPr lang="en-US" smtClean="0"/>
              <a:t>5/22/2026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97955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47A131F-D5DE-41A5-B4CF-4F345319B40B}"/>
              </a:ext>
            </a:extLst>
          </p:cNvPr>
          <p:cNvSpPr/>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 name="Freeform: Shape 7">
            <a:extLst>
              <a:ext uri="{FF2B5EF4-FFF2-40B4-BE49-F238E27FC236}">
                <a16:creationId xmlns:a16="http://schemas.microsoft.com/office/drawing/2014/main" id="{3AF4666D-BD98-40A5-A75F-478B982010B2}"/>
              </a:ext>
            </a:extLst>
          </p:cNvPr>
          <p:cNvSpPr/>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chemeClr val="tx1">
                    <a:lumMod val="65000"/>
                    <a:lumOff val="35000"/>
                  </a:schemeClr>
                </a:solidFill>
                <a:latin typeface="AvenirNext LT Pro Medium" panose="020B0504020202020204" pitchFamily="34" charset="0"/>
              </a:rPr>
              <a:t> </a:t>
            </a:r>
          </a:p>
        </p:txBody>
      </p:sp>
      <p:sp>
        <p:nvSpPr>
          <p:cNvPr id="9" name="Freeform: Shape 8">
            <a:extLst>
              <a:ext uri="{FF2B5EF4-FFF2-40B4-BE49-F238E27FC236}">
                <a16:creationId xmlns:a16="http://schemas.microsoft.com/office/drawing/2014/main" id="{68680585-71F9-4721-A998-4974171D2EB4}"/>
              </a:ext>
            </a:extLst>
          </p:cNvPr>
          <p:cNvSpPr/>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dirty="0">
                <a:solidFill>
                  <a:schemeClr val="tx1">
                    <a:lumMod val="65000"/>
                    <a:lumOff val="35000"/>
                  </a:schemeClr>
                </a:solidFill>
                <a:latin typeface="AvenirNext LT Pro Medium" panose="020B0504020202020204" pitchFamily="34" charset="0"/>
              </a:rPr>
              <a:t> </a:t>
            </a:r>
          </a:p>
        </p:txBody>
      </p:sp>
      <p:sp>
        <p:nvSpPr>
          <p:cNvPr id="10" name="Freeform: Shape 9">
            <a:extLst>
              <a:ext uri="{FF2B5EF4-FFF2-40B4-BE49-F238E27FC236}">
                <a16:creationId xmlns:a16="http://schemas.microsoft.com/office/drawing/2014/main" id="{12BC95C2-2EEC-4F59-ABA8-660B0D059CCF}"/>
              </a:ext>
            </a:extLst>
          </p:cNvPr>
          <p:cNvSpPr/>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1" name="Graphic 141">
            <a:extLst>
              <a:ext uri="{FF2B5EF4-FFF2-40B4-BE49-F238E27FC236}">
                <a16:creationId xmlns:a16="http://schemas.microsoft.com/office/drawing/2014/main" id="{03E9870D-4BBA-43AF-8D44-BBADF020CFF6}"/>
              </a:ext>
            </a:extLst>
          </p:cNvPr>
          <p:cNvGrpSpPr/>
          <p:nvPr/>
        </p:nvGrpSpPr>
        <p:grpSpPr>
          <a:xfrm>
            <a:off x="10849" y="15178"/>
            <a:ext cx="2198951" cy="3331254"/>
            <a:chOff x="4473129" y="923925"/>
            <a:chExt cx="3308947" cy="5012817"/>
          </a:xfrm>
          <a:noFill/>
        </p:grpSpPr>
        <p:sp>
          <p:nvSpPr>
            <p:cNvPr id="12" name="Freeform: Shape 11">
              <a:extLst>
                <a:ext uri="{FF2B5EF4-FFF2-40B4-BE49-F238E27FC236}">
                  <a16:creationId xmlns:a16="http://schemas.microsoft.com/office/drawing/2014/main" id="{34BC5055-C77D-43CD-BB1D-A77B6779CDAD}"/>
                </a:ext>
              </a:extLst>
            </p:cNvPr>
            <p:cNvSpPr/>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 name="Freeform: Shape 12">
              <a:extLst>
                <a:ext uri="{FF2B5EF4-FFF2-40B4-BE49-F238E27FC236}">
                  <a16:creationId xmlns:a16="http://schemas.microsoft.com/office/drawing/2014/main" id="{DB12D0B8-9385-489A-85AE-3D14AD0BA2FC}"/>
                </a:ext>
              </a:extLst>
            </p:cNvPr>
            <p:cNvSpPr/>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 name="Freeform: Shape 13">
              <a:extLst>
                <a:ext uri="{FF2B5EF4-FFF2-40B4-BE49-F238E27FC236}">
                  <a16:creationId xmlns:a16="http://schemas.microsoft.com/office/drawing/2014/main" id="{D158A14A-147E-4130-A5E2-38FD84B181AF}"/>
                </a:ext>
              </a:extLst>
            </p:cNvPr>
            <p:cNvSpPr/>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5" name="Freeform: Shape 14">
              <a:extLst>
                <a:ext uri="{FF2B5EF4-FFF2-40B4-BE49-F238E27FC236}">
                  <a16:creationId xmlns:a16="http://schemas.microsoft.com/office/drawing/2014/main" id="{75B8B1EB-5E2B-472C-AE60-2EC5961F16F9}"/>
                </a:ext>
              </a:extLst>
            </p:cNvPr>
            <p:cNvSpPr/>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 name="Freeform: Shape 15">
              <a:extLst>
                <a:ext uri="{FF2B5EF4-FFF2-40B4-BE49-F238E27FC236}">
                  <a16:creationId xmlns:a16="http://schemas.microsoft.com/office/drawing/2014/main" id="{B4F5BD77-58D7-4B61-A666-1B4139A63A28}"/>
                </a:ext>
              </a:extLst>
            </p:cNvPr>
            <p:cNvSpPr/>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 name="Freeform: Shape 16">
              <a:extLst>
                <a:ext uri="{FF2B5EF4-FFF2-40B4-BE49-F238E27FC236}">
                  <a16:creationId xmlns:a16="http://schemas.microsoft.com/office/drawing/2014/main" id="{F5CBEC6B-EDB6-40B8-8771-E5AF41B8D698}"/>
                </a:ext>
              </a:extLst>
            </p:cNvPr>
            <p:cNvSpPr/>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17">
              <a:extLst>
                <a:ext uri="{FF2B5EF4-FFF2-40B4-BE49-F238E27FC236}">
                  <a16:creationId xmlns:a16="http://schemas.microsoft.com/office/drawing/2014/main" id="{91BD0EE8-AA47-4044-9251-9F5A4B820120}"/>
                </a:ext>
              </a:extLst>
            </p:cNvPr>
            <p:cNvSpPr/>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9" name="Graphic 157">
            <a:extLst>
              <a:ext uri="{FF2B5EF4-FFF2-40B4-BE49-F238E27FC236}">
                <a16:creationId xmlns:a16="http://schemas.microsoft.com/office/drawing/2014/main" id="{C3279E8D-2BAA-4CB1-834B-09FADD54DE56}"/>
              </a:ext>
            </a:extLst>
          </p:cNvPr>
          <p:cNvGrpSpPr/>
          <p:nvPr/>
        </p:nvGrpSpPr>
        <p:grpSpPr>
          <a:xfrm>
            <a:off x="8610600" y="3276600"/>
            <a:ext cx="3529260" cy="3581399"/>
            <a:chOff x="4114800" y="1423987"/>
            <a:chExt cx="3961542" cy="4007547"/>
          </a:xfrm>
          <a:noFill/>
        </p:grpSpPr>
        <p:sp>
          <p:nvSpPr>
            <p:cNvPr id="20" name="Freeform: Shape 19">
              <a:extLst>
                <a:ext uri="{FF2B5EF4-FFF2-40B4-BE49-F238E27FC236}">
                  <a16:creationId xmlns:a16="http://schemas.microsoft.com/office/drawing/2014/main" id="{3456F18E-4F61-486D-9CD6-65B30372C534}"/>
                </a:ext>
              </a:extLst>
            </p:cNvPr>
            <p:cNvSpPr/>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318DDF45-08F0-46B6-A0B7-133735C94F47}"/>
                </a:ext>
              </a:extLst>
            </p:cNvPr>
            <p:cNvSpPr/>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9D0CC0F-710D-43F4-BC86-763767420133}"/>
                </a:ext>
              </a:extLst>
            </p:cNvPr>
            <p:cNvSpPr/>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6FB36AB6-CB81-495A-8A33-C0BCE67D6F23}"/>
                </a:ext>
              </a:extLst>
            </p:cNvPr>
            <p:cNvSpPr/>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1993F7E6-ABF6-482D-BEA5-B4E607DDB433}"/>
                </a:ext>
              </a:extLst>
            </p:cNvPr>
            <p:cNvSpPr/>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DCA0B097-C21A-40B4-95E4-2FFA9697F824}"/>
                </a:ext>
              </a:extLst>
            </p:cNvPr>
            <p:cNvSpPr/>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AB2AF0F5-7EAA-4BAB-8DE2-D84E124170FA}"/>
                </a:ext>
              </a:extLst>
            </p:cNvPr>
            <p:cNvSpPr/>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lang="en-US" sz="900" kern="1200" cap="all" spc="200" smtClean="0">
                <a:solidFill>
                  <a:schemeClr val="accent1"/>
                </a:solidFill>
                <a:latin typeface="+mn-lt"/>
                <a:ea typeface="+mn-ea"/>
                <a:cs typeface="Segoe UI Semilight" panose="020B0402040204020203" pitchFamily="34" charset="0"/>
              </a:defRPr>
            </a:lvl1pPr>
          </a:lstStyle>
          <a:p>
            <a:fld id="{0DAF61AA-5A98-4049-A93E-477E5505141A}" type="datetimeFigureOut">
              <a:rPr lang="en-US" smtClean="0"/>
              <a:pPr/>
              <a:t>5/22/2026</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lang="en-US" sz="900" kern="1200" cap="all" spc="200" dirty="0">
                <a:solidFill>
                  <a:schemeClr val="accent1"/>
                </a:solidFill>
                <a:latin typeface="+mn-lt"/>
                <a:ea typeface="+mn-ea"/>
                <a:cs typeface="Segoe UI Semilight" panose="020B0402040204020203" pitchFamily="34" charset="0"/>
              </a:defRPr>
            </a:lvl1pPr>
          </a:lstStyle>
          <a:p>
            <a:endParaRPr lang="en-US"/>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9906000" y="6356350"/>
            <a:ext cx="1447800" cy="365125"/>
          </a:xfrm>
          <a:prstGeom prst="rect">
            <a:avLst/>
          </a:prstGeom>
        </p:spPr>
        <p:txBody>
          <a:bodyPr vert="horz" lIns="91440" tIns="45720" rIns="91440" bIns="45720" rtlCol="0" anchor="ctr"/>
          <a:lstStyle>
            <a:lvl1pPr algn="r">
              <a:defRPr lang="en-US" sz="900" kern="1200" cap="all" spc="200" smtClean="0">
                <a:solidFill>
                  <a:schemeClr val="accent1"/>
                </a:solidFill>
                <a:latin typeface="+mn-lt"/>
                <a:ea typeface="+mn-ea"/>
                <a:cs typeface="Segoe UI Semilight" panose="020B0402040204020203" pitchFamily="34" charset="0"/>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10171520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10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5"/>
        </a:buClr>
        <a:buFont typeface="Avenir Next LT Pro" panose="020B0504020202020204" pitchFamily="34" charset="0"/>
        <a:buChar char="+"/>
        <a:defRPr sz="2800" kern="1200">
          <a:solidFill>
            <a:schemeClr val="tx2"/>
          </a:solidFill>
          <a:latin typeface="+mn-lt"/>
          <a:ea typeface="+mn-ea"/>
          <a:cs typeface="+mn-cs"/>
        </a:defRPr>
      </a:lvl1pPr>
      <a:lvl2pPr marL="6858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400" kern="1200">
          <a:solidFill>
            <a:schemeClr val="tx2"/>
          </a:solidFill>
          <a:latin typeface="+mn-lt"/>
          <a:ea typeface="+mn-ea"/>
          <a:cs typeface="+mn-cs"/>
        </a:defRPr>
      </a:lvl2pPr>
      <a:lvl3pPr marL="11430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2000" kern="1200">
          <a:solidFill>
            <a:schemeClr val="tx2"/>
          </a:solidFill>
          <a:latin typeface="+mn-lt"/>
          <a:ea typeface="+mn-ea"/>
          <a:cs typeface="+mn-cs"/>
        </a:defRPr>
      </a:lvl3pPr>
      <a:lvl4pPr marL="16002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10000"/>
        </a:lnSpc>
        <a:spcBef>
          <a:spcPts val="500"/>
        </a:spcBef>
        <a:buClr>
          <a:schemeClr val="accent5"/>
        </a:buClr>
        <a:buFont typeface="Avenir Next LT Pro" panose="020B05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2.wdp"/></Relationships>
</file>

<file path=ppt/slides/_rels/slide2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8.xml"/><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microsoft.com/office/2007/relationships/hdphoto" Target="../media/hdphoto4.wdp"/></Relationships>
</file>

<file path=ppt/slides/_rels/slide30.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5.xml"/><Relationship Id="rId1" Type="http://schemas.openxmlformats.org/officeDocument/2006/relationships/slideLayout" Target="../slideLayouts/slideLayout8.xml"/><Relationship Id="rId4" Type="http://schemas.microsoft.com/office/2007/relationships/hdphoto" Target="../media/hdphoto5.wdp"/></Relationships>
</file>

<file path=ppt/slides/_rels/slide3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6.xml"/><Relationship Id="rId1" Type="http://schemas.openxmlformats.org/officeDocument/2006/relationships/slideLayout" Target="../slideLayouts/slideLayout8.xml"/><Relationship Id="rId4" Type="http://schemas.openxmlformats.org/officeDocument/2006/relationships/image" Target="../media/image39.jpg"/></Relationships>
</file>

<file path=ppt/slides/_rels/slide3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7.xml"/><Relationship Id="rId1" Type="http://schemas.openxmlformats.org/officeDocument/2006/relationships/slideLayout" Target="../slideLayouts/slideLayout8.xml"/><Relationship Id="rId4" Type="http://schemas.openxmlformats.org/officeDocument/2006/relationships/image" Target="../media/image41.jpeg"/></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8.xml"/><Relationship Id="rId1" Type="http://schemas.openxmlformats.org/officeDocument/2006/relationships/slideLayout" Target="../slideLayouts/slideLayout8.xml"/><Relationship Id="rId4" Type="http://schemas.openxmlformats.org/officeDocument/2006/relationships/image" Target="../media/image43.png"/></Relationships>
</file>

<file path=ppt/slides/_rels/slide3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0.xml"/><Relationship Id="rId1" Type="http://schemas.openxmlformats.org/officeDocument/2006/relationships/slideLayout" Target="../slideLayouts/slideLayout6.xml"/><Relationship Id="rId4" Type="http://schemas.microsoft.com/office/2007/relationships/hdphoto" Target="../media/hdphoto6.wdp"/></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3.png"/><Relationship Id="rId5" Type="http://schemas.microsoft.com/office/2007/relationships/hdphoto" Target="../media/hdphoto7.wdp"/><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6C273A-38F2-4D34-98BF-47B248862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2E2CF659-EE5D-432C-B47F-10AC4A48A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Rectangle 13">
            <a:extLst>
              <a:ext uri="{FF2B5EF4-FFF2-40B4-BE49-F238E27FC236}">
                <a16:creationId xmlns:a16="http://schemas.microsoft.com/office/drawing/2014/main" id="{683AA549-1F0C-46E0-AAD8-DC3DC6CA6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5C73066-AA06-4BB6-AE3E-A7F2721B9E2B}"/>
              </a:ext>
              <a:ext uri="{C183D7F6-B498-43B3-948B-1728B52AA6E4}">
                <adec:decorative xmlns:adec="http://schemas.microsoft.com/office/drawing/2017/decorative" val="1"/>
              </a:ext>
            </a:extLst>
          </p:cNvPr>
          <p:cNvPicPr>
            <a:picLocks noChangeAspect="1"/>
          </p:cNvPicPr>
          <p:nvPr/>
        </p:nvPicPr>
        <p:blipFill rotWithShape="1">
          <a:blip r:embed="rId3">
            <a:alphaModFix amt="70000"/>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l="2515" r="25044"/>
          <a:stretch/>
        </p:blipFill>
        <p:spPr>
          <a:xfrm>
            <a:off x="20" y="-38090"/>
            <a:ext cx="12188932" cy="6856614"/>
          </a:xfrm>
          <a:prstGeom prst="rect">
            <a:avLst/>
          </a:prstGeom>
        </p:spPr>
      </p:pic>
      <p:grpSp>
        <p:nvGrpSpPr>
          <p:cNvPr id="16" name="Bottom Right">
            <a:extLst>
              <a:ext uri="{FF2B5EF4-FFF2-40B4-BE49-F238E27FC236}">
                <a16:creationId xmlns:a16="http://schemas.microsoft.com/office/drawing/2014/main" id="{7B2F7E43-35EC-4103-9D95-2ACDB0038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7" name="Graphic 157">
              <a:extLst>
                <a:ext uri="{FF2B5EF4-FFF2-40B4-BE49-F238E27FC236}">
                  <a16:creationId xmlns:a16="http://schemas.microsoft.com/office/drawing/2014/main" id="{4CBE545A-C704-48FA-8193-05D4FDAA21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9" name="Freeform: Shape 18">
                <a:extLst>
                  <a:ext uri="{FF2B5EF4-FFF2-40B4-BE49-F238E27FC236}">
                    <a16:creationId xmlns:a16="http://schemas.microsoft.com/office/drawing/2014/main" id="{DFC12F8B-A54C-43DD-B393-14555547B6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E3B33274-B053-4224-A5A0-B90126BFF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1C7170C7-58C1-4C2A-BCB1-A35DA8E12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5931EDD4-C978-4F30-9A9D-2C5D3B3E4B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3E984CF3-8D55-4CD4-8256-69FDFE61C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E9CC4F5D-4692-4689-807E-46C4886AD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B872E016-A490-4CAF-AAC9-3EE29CBD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8" name="Freeform: Shape 17">
              <a:extLst>
                <a:ext uri="{FF2B5EF4-FFF2-40B4-BE49-F238E27FC236}">
                  <a16:creationId xmlns:a16="http://schemas.microsoft.com/office/drawing/2014/main" id="{594A6B7E-847F-437A-BC2F-A78EE3F87D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29" name="Top Left">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87"/>
            <a:ext cx="7921775" cy="6887020"/>
            <a:chOff x="3662362" y="1504950"/>
            <a:chExt cx="4411694" cy="3835431"/>
          </a:xfrm>
          <a:noFill/>
        </p:grpSpPr>
        <p:sp>
          <p:nvSpPr>
            <p:cNvPr id="30" name="Freeform: Shape 29">
              <a:extLst>
                <a:ext uri="{FF2B5EF4-FFF2-40B4-BE49-F238E27FC236}">
                  <a16:creationId xmlns:a16="http://schemas.microsoft.com/office/drawing/2014/main" id="{712269F1-E4D6-4EEB-8A0F-059FAFC40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95342" y="1540859"/>
              <a:ext cx="2478714" cy="3799522"/>
            </a:xfrm>
            <a:custGeom>
              <a:avLst/>
              <a:gdLst>
                <a:gd name="connsiteX0" fmla="*/ 545711 w 2478714"/>
                <a:gd name="connsiteY0" fmla="*/ 3799523 h 3799522"/>
                <a:gd name="connsiteX1" fmla="*/ 280820 w 2478714"/>
                <a:gd name="connsiteY1" fmla="*/ 3178874 h 3799522"/>
                <a:gd name="connsiteX2" fmla="*/ 43076 w 2478714"/>
                <a:gd name="connsiteY2" fmla="*/ 2663762 h 3799522"/>
                <a:gd name="connsiteX3" fmla="*/ 3167 w 2478714"/>
                <a:gd name="connsiteY3" fmla="*/ 2344769 h 3799522"/>
                <a:gd name="connsiteX4" fmla="*/ 117943 w 2478714"/>
                <a:gd name="connsiteY4" fmla="*/ 1976723 h 3799522"/>
                <a:gd name="connsiteX5" fmla="*/ 224242 w 2478714"/>
                <a:gd name="connsiteY5" fmla="*/ 1744123 h 3799522"/>
                <a:gd name="connsiteX6" fmla="*/ 447222 w 2478714"/>
                <a:gd name="connsiteY6" fmla="*/ 1569244 h 3799522"/>
                <a:gd name="connsiteX7" fmla="*/ 708588 w 2478714"/>
                <a:gd name="connsiteY7" fmla="*/ 1598295 h 3799522"/>
                <a:gd name="connsiteX8" fmla="*/ 1024532 w 2478714"/>
                <a:gd name="connsiteY8" fmla="*/ 1741837 h 3799522"/>
                <a:gd name="connsiteX9" fmla="*/ 1538692 w 2478714"/>
                <a:gd name="connsiteY9" fmla="*/ 1773460 h 3799522"/>
                <a:gd name="connsiteX10" fmla="*/ 1869019 w 2478714"/>
                <a:gd name="connsiteY10" fmla="*/ 1650016 h 3799522"/>
                <a:gd name="connsiteX11" fmla="*/ 2124670 w 2478714"/>
                <a:gd name="connsiteY11" fmla="*/ 1515047 h 3799522"/>
                <a:gd name="connsiteX12" fmla="*/ 2334410 w 2478714"/>
                <a:gd name="connsiteY12" fmla="*/ 1305401 h 3799522"/>
                <a:gd name="connsiteX13" fmla="*/ 2430232 w 2478714"/>
                <a:gd name="connsiteY13" fmla="*/ 933164 h 3799522"/>
                <a:gd name="connsiteX14" fmla="*/ 2430232 w 2478714"/>
                <a:gd name="connsiteY14" fmla="*/ 571786 h 3799522"/>
                <a:gd name="connsiteX15" fmla="*/ 2445472 w 2478714"/>
                <a:gd name="connsiteY15" fmla="*/ 315659 h 3799522"/>
                <a:gd name="connsiteX16" fmla="*/ 2478714 w 2478714"/>
                <a:gd name="connsiteY16" fmla="*/ 0 h 379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714" h="3799522">
                  <a:moveTo>
                    <a:pt x="545711" y="3799523"/>
                  </a:moveTo>
                  <a:cubicBezTo>
                    <a:pt x="492847" y="3532346"/>
                    <a:pt x="330541" y="3270313"/>
                    <a:pt x="280820" y="3178874"/>
                  </a:cubicBezTo>
                  <a:cubicBezTo>
                    <a:pt x="190047" y="3012281"/>
                    <a:pt x="98988" y="2844832"/>
                    <a:pt x="43076" y="2663762"/>
                  </a:cubicBezTo>
                  <a:cubicBezTo>
                    <a:pt x="11072" y="2560130"/>
                    <a:pt x="-7882" y="2452402"/>
                    <a:pt x="3167" y="2344769"/>
                  </a:cubicBezTo>
                  <a:cubicBezTo>
                    <a:pt x="16311" y="2216468"/>
                    <a:pt x="71175" y="2097310"/>
                    <a:pt x="117943" y="1976723"/>
                  </a:cubicBezTo>
                  <a:cubicBezTo>
                    <a:pt x="148899" y="1896904"/>
                    <a:pt x="177569" y="1815751"/>
                    <a:pt x="224242" y="1744123"/>
                  </a:cubicBezTo>
                  <a:cubicBezTo>
                    <a:pt x="277677" y="1662017"/>
                    <a:pt x="352829" y="1593437"/>
                    <a:pt x="447222" y="1569244"/>
                  </a:cubicBezTo>
                  <a:cubicBezTo>
                    <a:pt x="534090" y="1547051"/>
                    <a:pt x="624387" y="1565910"/>
                    <a:pt x="708588" y="1598295"/>
                  </a:cubicBezTo>
                  <a:cubicBezTo>
                    <a:pt x="816697" y="1640015"/>
                    <a:pt x="915948" y="1701546"/>
                    <a:pt x="1024532" y="1741837"/>
                  </a:cubicBezTo>
                  <a:cubicBezTo>
                    <a:pt x="1188743" y="1802797"/>
                    <a:pt x="1367814" y="1811750"/>
                    <a:pt x="1538692" y="1773460"/>
                  </a:cubicBezTo>
                  <a:cubicBezTo>
                    <a:pt x="1653659" y="1747647"/>
                    <a:pt x="1761863" y="1699355"/>
                    <a:pt x="1869019" y="1650016"/>
                  </a:cubicBezTo>
                  <a:cubicBezTo>
                    <a:pt x="1956744" y="1609630"/>
                    <a:pt x="2044279" y="1568291"/>
                    <a:pt x="2124670" y="1515047"/>
                  </a:cubicBezTo>
                  <a:cubicBezTo>
                    <a:pt x="2208204" y="1459706"/>
                    <a:pt x="2282976" y="1391222"/>
                    <a:pt x="2334410" y="1305401"/>
                  </a:cubicBezTo>
                  <a:cubicBezTo>
                    <a:pt x="2401181" y="1194054"/>
                    <a:pt x="2423565" y="1063276"/>
                    <a:pt x="2430232" y="933164"/>
                  </a:cubicBezTo>
                  <a:cubicBezTo>
                    <a:pt x="2436423" y="812864"/>
                    <a:pt x="2428517" y="692277"/>
                    <a:pt x="2430232" y="571786"/>
                  </a:cubicBezTo>
                  <a:cubicBezTo>
                    <a:pt x="2431470" y="486251"/>
                    <a:pt x="2438233" y="400907"/>
                    <a:pt x="2445472" y="315659"/>
                  </a:cubicBezTo>
                  <a:cubicBezTo>
                    <a:pt x="2454426" y="210217"/>
                    <a:pt x="2463284" y="104680"/>
                    <a:pt x="2478714" y="0"/>
                  </a:cubicBezTo>
                </a:path>
              </a:pathLst>
            </a:custGeom>
            <a:noFill/>
            <a:ln w="9525" cap="rnd">
              <a:solidFill>
                <a:schemeClr val="bg2">
                  <a:alpha val="2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088D87B2-D2A4-4577-89DC-7AF275C01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982" y="2388008"/>
              <a:ext cx="2302192" cy="2952373"/>
            </a:xfrm>
            <a:custGeom>
              <a:avLst/>
              <a:gdLst>
                <a:gd name="connsiteX0" fmla="*/ 2302193 w 2302192"/>
                <a:gd name="connsiteY0" fmla="*/ 2952373 h 2952373"/>
                <a:gd name="connsiteX1" fmla="*/ 2022729 w 2302192"/>
                <a:gd name="connsiteY1" fmla="*/ 2442309 h 2952373"/>
                <a:gd name="connsiteX2" fmla="*/ 1834039 w 2302192"/>
                <a:gd name="connsiteY2" fmla="*/ 1937199 h 2952373"/>
                <a:gd name="connsiteX3" fmla="*/ 1789748 w 2302192"/>
                <a:gd name="connsiteY3" fmla="*/ 1609063 h 2952373"/>
                <a:gd name="connsiteX4" fmla="*/ 1870139 w 2302192"/>
                <a:gd name="connsiteY4" fmla="*/ 1183962 h 2952373"/>
                <a:gd name="connsiteX5" fmla="*/ 2021110 w 2302192"/>
                <a:gd name="connsiteY5" fmla="*/ 743621 h 2952373"/>
                <a:gd name="connsiteX6" fmla="*/ 2010061 w 2302192"/>
                <a:gd name="connsiteY6" fmla="*/ 342047 h 2952373"/>
                <a:gd name="connsiteX7" fmla="*/ 1867376 w 2302192"/>
                <a:gd name="connsiteY7" fmla="*/ 55440 h 2952373"/>
                <a:gd name="connsiteX8" fmla="*/ 1652683 w 2302192"/>
                <a:gd name="connsiteY8" fmla="*/ 2862 h 2952373"/>
                <a:gd name="connsiteX9" fmla="*/ 1295305 w 2302192"/>
                <a:gd name="connsiteY9" fmla="*/ 234129 h 2952373"/>
                <a:gd name="connsiteX10" fmla="*/ 812101 w 2302192"/>
                <a:gd name="connsiteY10" fmla="*/ 886401 h 2952373"/>
                <a:gd name="connsiteX11" fmla="*/ 668846 w 2302192"/>
                <a:gd name="connsiteY11" fmla="*/ 1126145 h 2952373"/>
                <a:gd name="connsiteX12" fmla="*/ 498443 w 2302192"/>
                <a:gd name="connsiteY12" fmla="*/ 1405799 h 2952373"/>
                <a:gd name="connsiteX13" fmla="*/ 355759 w 2302192"/>
                <a:gd name="connsiteY13" fmla="*/ 1634304 h 2952373"/>
                <a:gd name="connsiteX14" fmla="*/ 161449 w 2302192"/>
                <a:gd name="connsiteY14" fmla="*/ 1913576 h 2952373"/>
                <a:gd name="connsiteX15" fmla="*/ 0 w 2302192"/>
                <a:gd name="connsiteY15" fmla="*/ 2189802 h 295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02192" h="2952373">
                  <a:moveTo>
                    <a:pt x="2302193" y="2952373"/>
                  </a:moveTo>
                  <a:cubicBezTo>
                    <a:pt x="2141125" y="2809308"/>
                    <a:pt x="2070068" y="2504603"/>
                    <a:pt x="2022729" y="2442309"/>
                  </a:cubicBezTo>
                  <a:cubicBezTo>
                    <a:pt x="1884140" y="2259810"/>
                    <a:pt x="1887760" y="2160274"/>
                    <a:pt x="1834039" y="1937199"/>
                  </a:cubicBezTo>
                  <a:cubicBezTo>
                    <a:pt x="1808131" y="1829376"/>
                    <a:pt x="1789367" y="1719838"/>
                    <a:pt x="1789748" y="1609063"/>
                  </a:cubicBezTo>
                  <a:cubicBezTo>
                    <a:pt x="1790224" y="1464092"/>
                    <a:pt x="1822418" y="1321122"/>
                    <a:pt x="1870139" y="1183962"/>
                  </a:cubicBezTo>
                  <a:cubicBezTo>
                    <a:pt x="1921288" y="1036896"/>
                    <a:pt x="1991868" y="896307"/>
                    <a:pt x="2021110" y="743621"/>
                  </a:cubicBezTo>
                  <a:cubicBezTo>
                    <a:pt x="2046637" y="610842"/>
                    <a:pt x="2036921" y="474730"/>
                    <a:pt x="2010061" y="342047"/>
                  </a:cubicBezTo>
                  <a:cubicBezTo>
                    <a:pt x="1988058" y="233367"/>
                    <a:pt x="1954340" y="122210"/>
                    <a:pt x="1867376" y="55440"/>
                  </a:cubicBezTo>
                  <a:cubicBezTo>
                    <a:pt x="1806512" y="8767"/>
                    <a:pt x="1728883" y="-7140"/>
                    <a:pt x="1652683" y="2862"/>
                  </a:cubicBezTo>
                  <a:cubicBezTo>
                    <a:pt x="1508474" y="21816"/>
                    <a:pt x="1395984" y="127068"/>
                    <a:pt x="1295305" y="234129"/>
                  </a:cubicBezTo>
                  <a:cubicBezTo>
                    <a:pt x="1109377" y="431772"/>
                    <a:pt x="953453" y="654657"/>
                    <a:pt x="812101" y="886401"/>
                  </a:cubicBezTo>
                  <a:cubicBezTo>
                    <a:pt x="763619" y="965934"/>
                    <a:pt x="716566" y="1046230"/>
                    <a:pt x="668846" y="1126145"/>
                  </a:cubicBezTo>
                  <a:cubicBezTo>
                    <a:pt x="612839" y="1219871"/>
                    <a:pt x="555308" y="1312644"/>
                    <a:pt x="498443" y="1405799"/>
                  </a:cubicBezTo>
                  <a:cubicBezTo>
                    <a:pt x="451676" y="1482475"/>
                    <a:pt x="405289" y="1559342"/>
                    <a:pt x="355759" y="1634304"/>
                  </a:cubicBezTo>
                  <a:cubicBezTo>
                    <a:pt x="293275" y="1728887"/>
                    <a:pt x="225362" y="1819946"/>
                    <a:pt x="161449" y="1913576"/>
                  </a:cubicBezTo>
                  <a:cubicBezTo>
                    <a:pt x="86487" y="2023495"/>
                    <a:pt x="0" y="2189802"/>
                    <a:pt x="0" y="2189802"/>
                  </a:cubicBezTo>
                </a:path>
              </a:pathLst>
            </a:custGeom>
            <a:noFill/>
            <a:ln w="9525" cap="rnd">
              <a:solidFill>
                <a:schemeClr val="bg2">
                  <a:alpha val="25000"/>
                </a:schemeClr>
              </a:solidFill>
              <a:prstDash val="lgDash"/>
              <a:round/>
            </a:ln>
          </p:spPr>
          <p:txBody>
            <a:bodyPr rtlCol="0" anchor="ctr"/>
            <a:lstStyle/>
            <a:p>
              <a:endParaRPr lang="en-US"/>
            </a:p>
          </p:txBody>
        </p:sp>
        <p:grpSp>
          <p:nvGrpSpPr>
            <p:cNvPr id="32"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62362" y="1504950"/>
              <a:ext cx="1913000" cy="3816381"/>
              <a:chOff x="3662362" y="1504950"/>
              <a:chExt cx="1913000" cy="3816381"/>
            </a:xfrm>
            <a:noFill/>
          </p:grpSpPr>
          <p:sp>
            <p:nvSpPr>
              <p:cNvPr id="43" name="Freeform: Shape 42">
                <a:extLst>
                  <a:ext uri="{FF2B5EF4-FFF2-40B4-BE49-F238E27FC236}">
                    <a16:creationId xmlns:a16="http://schemas.microsoft.com/office/drawing/2014/main" id="{ACCB55F8-F950-431F-9B90-688950D9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27D0AA11-2E4E-479C-B953-547285E72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90D86C66-EDF0-4ABB-87F4-A2882A2E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791" y="3466048"/>
                <a:ext cx="1604295" cy="1847472"/>
              </a:xfrm>
              <a:custGeom>
                <a:avLst/>
                <a:gdLst>
                  <a:gd name="connsiteX0" fmla="*/ 1604296 w 1604295"/>
                  <a:gd name="connsiteY0" fmla="*/ 1847472 h 1847472"/>
                  <a:gd name="connsiteX1" fmla="*/ 1517809 w 1604295"/>
                  <a:gd name="connsiteY1" fmla="*/ 1544292 h 1847472"/>
                  <a:gd name="connsiteX2" fmla="*/ 1394841 w 1604295"/>
                  <a:gd name="connsiteY2" fmla="*/ 1183771 h 1847472"/>
                  <a:gd name="connsiteX3" fmla="*/ 1318355 w 1604295"/>
                  <a:gd name="connsiteY3" fmla="*/ 695233 h 1847472"/>
                  <a:gd name="connsiteX4" fmla="*/ 1359884 w 1604295"/>
                  <a:gd name="connsiteY4" fmla="*/ 397863 h 1847472"/>
                  <a:gd name="connsiteX5" fmla="*/ 1359884 w 1604295"/>
                  <a:gd name="connsiteY5" fmla="*/ 236700 h 1847472"/>
                  <a:gd name="connsiteX6" fmla="*/ 1351598 w 1604295"/>
                  <a:gd name="connsiteY6" fmla="*/ 67250 h 1847472"/>
                  <a:gd name="connsiteX7" fmla="*/ 1316641 w 1604295"/>
                  <a:gd name="connsiteY7" fmla="*/ 10767 h 1847472"/>
                  <a:gd name="connsiteX8" fmla="*/ 1195292 w 1604295"/>
                  <a:gd name="connsiteY8" fmla="*/ 34008 h 1847472"/>
                  <a:gd name="connsiteX9" fmla="*/ 1005745 w 1604295"/>
                  <a:gd name="connsiteY9" fmla="*/ 254988 h 1847472"/>
                  <a:gd name="connsiteX10" fmla="*/ 763048 w 1604295"/>
                  <a:gd name="connsiteY10" fmla="*/ 587315 h 1847472"/>
                  <a:gd name="connsiteX11" fmla="*/ 548640 w 1604295"/>
                  <a:gd name="connsiteY11" fmla="*/ 861444 h 1847472"/>
                  <a:gd name="connsiteX12" fmla="*/ 328803 w 1604295"/>
                  <a:gd name="connsiteY12" fmla="*/ 1145480 h 1847472"/>
                  <a:gd name="connsiteX13" fmla="*/ 0 w 1604295"/>
                  <a:gd name="connsiteY13" fmla="*/ 1607157 h 184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4295" h="1847472">
                    <a:moveTo>
                      <a:pt x="1604296" y="1847472"/>
                    </a:moveTo>
                    <a:cubicBezTo>
                      <a:pt x="1573721" y="1753270"/>
                      <a:pt x="1548479" y="1638399"/>
                      <a:pt x="1517809" y="1544292"/>
                    </a:cubicBezTo>
                    <a:cubicBezTo>
                      <a:pt x="1478471" y="1423515"/>
                      <a:pt x="1432846" y="1304929"/>
                      <a:pt x="1394841" y="1183771"/>
                    </a:cubicBezTo>
                    <a:cubicBezTo>
                      <a:pt x="1345025" y="1024893"/>
                      <a:pt x="1305497" y="860778"/>
                      <a:pt x="1318355" y="695233"/>
                    </a:cubicBezTo>
                    <a:cubicBezTo>
                      <a:pt x="1326071" y="595316"/>
                      <a:pt x="1353312" y="497780"/>
                      <a:pt x="1359884" y="397863"/>
                    </a:cubicBezTo>
                    <a:cubicBezTo>
                      <a:pt x="1363409" y="344237"/>
                      <a:pt x="1359503" y="290421"/>
                      <a:pt x="1359884" y="236700"/>
                    </a:cubicBezTo>
                    <a:cubicBezTo>
                      <a:pt x="1360265" y="179740"/>
                      <a:pt x="1366076" y="122114"/>
                      <a:pt x="1351598" y="67250"/>
                    </a:cubicBezTo>
                    <a:cubicBezTo>
                      <a:pt x="1345692" y="44866"/>
                      <a:pt x="1335691" y="23530"/>
                      <a:pt x="1316641" y="10767"/>
                    </a:cubicBezTo>
                    <a:cubicBezTo>
                      <a:pt x="1279874" y="-13998"/>
                      <a:pt x="1233202" y="8290"/>
                      <a:pt x="1195292" y="34008"/>
                    </a:cubicBezTo>
                    <a:cubicBezTo>
                      <a:pt x="1114330" y="89062"/>
                      <a:pt x="1060990" y="173644"/>
                      <a:pt x="1005745" y="254988"/>
                    </a:cubicBezTo>
                    <a:cubicBezTo>
                      <a:pt x="928688" y="368526"/>
                      <a:pt x="847058" y="478825"/>
                      <a:pt x="763048" y="587315"/>
                    </a:cubicBezTo>
                    <a:cubicBezTo>
                      <a:pt x="691991" y="679041"/>
                      <a:pt x="621697" y="771338"/>
                      <a:pt x="548640" y="861444"/>
                    </a:cubicBezTo>
                    <a:cubicBezTo>
                      <a:pt x="425672" y="1012987"/>
                      <a:pt x="453866" y="995747"/>
                      <a:pt x="328803" y="1145480"/>
                    </a:cubicBezTo>
                    <a:cubicBezTo>
                      <a:pt x="294418" y="1186628"/>
                      <a:pt x="21146" y="1558103"/>
                      <a:pt x="0" y="1607157"/>
                    </a:cubicBezTo>
                  </a:path>
                </a:pathLst>
              </a:custGeom>
              <a:noFill/>
              <a:ln w="9525" cap="rnd">
                <a:solidFill>
                  <a:schemeClr val="bg2">
                    <a:alpha val="2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D026082B-E695-4987-8C03-332366C6C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83507" y="3153822"/>
                <a:ext cx="1223105" cy="1676495"/>
              </a:xfrm>
              <a:custGeom>
                <a:avLst/>
                <a:gdLst>
                  <a:gd name="connsiteX0" fmla="*/ 1223105 w 1223105"/>
                  <a:gd name="connsiteY0" fmla="*/ 0 h 1676495"/>
                  <a:gd name="connsiteX1" fmla="*/ 1000792 w 1223105"/>
                  <a:gd name="connsiteY1" fmla="*/ 254794 h 1676495"/>
                  <a:gd name="connsiteX2" fmla="*/ 744760 w 1223105"/>
                  <a:gd name="connsiteY2" fmla="*/ 651891 h 1676495"/>
                  <a:gd name="connsiteX3" fmla="*/ 345758 w 1223105"/>
                  <a:gd name="connsiteY3" fmla="*/ 1231773 h 1676495"/>
                  <a:gd name="connsiteX4" fmla="*/ 0 w 1223105"/>
                  <a:gd name="connsiteY4" fmla="*/ 1676495 h 1676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05" h="1676495">
                    <a:moveTo>
                      <a:pt x="1223105" y="0"/>
                    </a:moveTo>
                    <a:cubicBezTo>
                      <a:pt x="1136523" y="72771"/>
                      <a:pt x="1066324" y="162401"/>
                      <a:pt x="1000792" y="254794"/>
                    </a:cubicBezTo>
                    <a:cubicBezTo>
                      <a:pt x="909733" y="383286"/>
                      <a:pt x="827723" y="517970"/>
                      <a:pt x="744760" y="651891"/>
                    </a:cubicBezTo>
                    <a:cubicBezTo>
                      <a:pt x="621030" y="851726"/>
                      <a:pt x="497777" y="1052608"/>
                      <a:pt x="345758" y="1231773"/>
                    </a:cubicBezTo>
                    <a:cubicBezTo>
                      <a:pt x="248888" y="1345978"/>
                      <a:pt x="61722" y="1540764"/>
                      <a:pt x="0" y="1676495"/>
                    </a:cubicBezTo>
                  </a:path>
                </a:pathLst>
              </a:custGeom>
              <a:noFill/>
              <a:ln w="9525" cap="rnd">
                <a:solidFill>
                  <a:schemeClr val="bg2">
                    <a:alpha val="2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461A8835-D9FC-4CAB-AF19-A5513B17B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6517" y="3097027"/>
                <a:ext cx="668845" cy="2224304"/>
              </a:xfrm>
              <a:custGeom>
                <a:avLst/>
                <a:gdLst>
                  <a:gd name="connsiteX0" fmla="*/ 668846 w 668845"/>
                  <a:gd name="connsiteY0" fmla="*/ 2224305 h 2224304"/>
                  <a:gd name="connsiteX1" fmla="*/ 486918 w 668845"/>
                  <a:gd name="connsiteY1" fmla="*/ 1944365 h 2224304"/>
                  <a:gd name="connsiteX2" fmla="*/ 376809 w 668845"/>
                  <a:gd name="connsiteY2" fmla="*/ 1659663 h 2224304"/>
                  <a:gd name="connsiteX3" fmla="*/ 319373 w 668845"/>
                  <a:gd name="connsiteY3" fmla="*/ 1425157 h 2224304"/>
                  <a:gd name="connsiteX4" fmla="*/ 264319 w 668845"/>
                  <a:gd name="connsiteY4" fmla="*/ 1130834 h 2224304"/>
                  <a:gd name="connsiteX5" fmla="*/ 278702 w 668845"/>
                  <a:gd name="connsiteY5" fmla="*/ 882041 h 2224304"/>
                  <a:gd name="connsiteX6" fmla="*/ 302609 w 668845"/>
                  <a:gd name="connsiteY6" fmla="*/ 736118 h 2224304"/>
                  <a:gd name="connsiteX7" fmla="*/ 360045 w 668845"/>
                  <a:gd name="connsiteY7" fmla="*/ 444177 h 2224304"/>
                  <a:gd name="connsiteX8" fmla="*/ 386334 w 668845"/>
                  <a:gd name="connsiteY8" fmla="*/ 233675 h 2224304"/>
                  <a:gd name="connsiteX9" fmla="*/ 0 w 668845"/>
                  <a:gd name="connsiteY9" fmla="*/ 56795 h 222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845" h="2224304">
                    <a:moveTo>
                      <a:pt x="668846" y="2224305"/>
                    </a:moveTo>
                    <a:cubicBezTo>
                      <a:pt x="599218" y="2137151"/>
                      <a:pt x="537210" y="2043996"/>
                      <a:pt x="486918" y="1944365"/>
                    </a:cubicBezTo>
                    <a:cubicBezTo>
                      <a:pt x="441008" y="1853306"/>
                      <a:pt x="404717" y="1757770"/>
                      <a:pt x="376809" y="1659663"/>
                    </a:cubicBezTo>
                    <a:cubicBezTo>
                      <a:pt x="354806" y="1582224"/>
                      <a:pt x="337757" y="1503548"/>
                      <a:pt x="319373" y="1425157"/>
                    </a:cubicBezTo>
                    <a:cubicBezTo>
                      <a:pt x="296418" y="1327811"/>
                      <a:pt x="270510" y="1230657"/>
                      <a:pt x="264319" y="1130834"/>
                    </a:cubicBezTo>
                    <a:cubicBezTo>
                      <a:pt x="259080" y="1047681"/>
                      <a:pt x="266891" y="964528"/>
                      <a:pt x="278702" y="882041"/>
                    </a:cubicBezTo>
                    <a:cubicBezTo>
                      <a:pt x="285655" y="833274"/>
                      <a:pt x="293751" y="784601"/>
                      <a:pt x="302609" y="736118"/>
                    </a:cubicBezTo>
                    <a:cubicBezTo>
                      <a:pt x="320516" y="638582"/>
                      <a:pt x="339471" y="541237"/>
                      <a:pt x="360045" y="444177"/>
                    </a:cubicBezTo>
                    <a:cubicBezTo>
                      <a:pt x="374809" y="374549"/>
                      <a:pt x="389763" y="304541"/>
                      <a:pt x="386334" y="233675"/>
                    </a:cubicBezTo>
                    <a:cubicBezTo>
                      <a:pt x="383191" y="168809"/>
                      <a:pt x="391287" y="-120751"/>
                      <a:pt x="0" y="56795"/>
                    </a:cubicBezTo>
                  </a:path>
                </a:pathLst>
              </a:custGeom>
              <a:noFill/>
              <a:ln w="9525" cap="rnd">
                <a:solidFill>
                  <a:schemeClr val="bg2">
                    <a:alpha val="25000"/>
                  </a:schemeClr>
                </a:solidFill>
                <a:prstDash val="lgDash"/>
                <a:round/>
              </a:ln>
            </p:spPr>
            <p:txBody>
              <a:bodyPr rtlCol="0" anchor="ctr"/>
              <a:lstStyle/>
              <a:p>
                <a:endParaRPr lang="en-US"/>
              </a:p>
            </p:txBody>
          </p:sp>
        </p:grpSp>
        <p:sp>
          <p:nvSpPr>
            <p:cNvPr id="33" name="Freeform: Shape 32">
              <a:extLst>
                <a:ext uri="{FF2B5EF4-FFF2-40B4-BE49-F238E27FC236}">
                  <a16:creationId xmlns:a16="http://schemas.microsoft.com/office/drawing/2014/main" id="{54E6BA76-9515-415F-BAC9-76958DA6E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39145" y="4663452"/>
              <a:ext cx="1103852" cy="657879"/>
            </a:xfrm>
            <a:custGeom>
              <a:avLst/>
              <a:gdLst>
                <a:gd name="connsiteX0" fmla="*/ 1103852 w 1103852"/>
                <a:gd name="connsiteY0" fmla="*/ 657879 h 657879"/>
                <a:gd name="connsiteX1" fmla="*/ 883063 w 1103852"/>
                <a:gd name="connsiteY1" fmla="*/ 177724 h 657879"/>
                <a:gd name="connsiteX2" fmla="*/ 678085 w 1103852"/>
                <a:gd name="connsiteY2" fmla="*/ 17132 h 657879"/>
                <a:gd name="connsiteX3" fmla="*/ 461962 w 1103852"/>
                <a:gd name="connsiteY3" fmla="*/ 17132 h 657879"/>
                <a:gd name="connsiteX4" fmla="*/ 136398 w 1103852"/>
                <a:gd name="connsiteY4" fmla="*/ 267735 h 657879"/>
                <a:gd name="connsiteX5" fmla="*/ 0 w 1103852"/>
                <a:gd name="connsiteY5" fmla="*/ 650830 h 6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3852" h="657879">
                  <a:moveTo>
                    <a:pt x="1103852" y="657879"/>
                  </a:moveTo>
                  <a:cubicBezTo>
                    <a:pt x="1071563" y="576250"/>
                    <a:pt x="937546" y="246494"/>
                    <a:pt x="883063" y="177724"/>
                  </a:cubicBezTo>
                  <a:cubicBezTo>
                    <a:pt x="828104" y="108382"/>
                    <a:pt x="761238" y="46279"/>
                    <a:pt x="678085" y="17132"/>
                  </a:cubicBezTo>
                  <a:cubicBezTo>
                    <a:pt x="608171" y="-7347"/>
                    <a:pt x="533210" y="-4013"/>
                    <a:pt x="461962" y="17132"/>
                  </a:cubicBezTo>
                  <a:cubicBezTo>
                    <a:pt x="326898" y="57137"/>
                    <a:pt x="214027" y="150101"/>
                    <a:pt x="136398" y="267735"/>
                  </a:cubicBezTo>
                  <a:cubicBezTo>
                    <a:pt x="86773" y="343078"/>
                    <a:pt x="16764" y="562153"/>
                    <a:pt x="0" y="650830"/>
                  </a:cubicBezTo>
                </a:path>
              </a:pathLst>
            </a:custGeom>
            <a:noFill/>
            <a:ln w="9525" cap="rnd">
              <a:solidFill>
                <a:schemeClr val="bg2">
                  <a:alpha val="2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4C120B3D-CF1C-49AE-B5B4-6BF589737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21047"/>
              <a:ext cx="1271168" cy="2861881"/>
            </a:xfrm>
            <a:custGeom>
              <a:avLst/>
              <a:gdLst>
                <a:gd name="connsiteX0" fmla="*/ 0 w 1271168"/>
                <a:gd name="connsiteY0" fmla="*/ 2861882 h 2861881"/>
                <a:gd name="connsiteX1" fmla="*/ 115157 w 1271168"/>
                <a:gd name="connsiteY1" fmla="*/ 2685002 h 2861881"/>
                <a:gd name="connsiteX2" fmla="*/ 277178 w 1271168"/>
                <a:gd name="connsiteY2" fmla="*/ 2461070 h 2861881"/>
                <a:gd name="connsiteX3" fmla="*/ 421958 w 1271168"/>
                <a:gd name="connsiteY3" fmla="*/ 2209514 h 2861881"/>
                <a:gd name="connsiteX4" fmla="*/ 690848 w 1271168"/>
                <a:gd name="connsiteY4" fmla="*/ 1751267 h 2861881"/>
                <a:gd name="connsiteX5" fmla="*/ 830580 w 1271168"/>
                <a:gd name="connsiteY5" fmla="*/ 1451039 h 2861881"/>
                <a:gd name="connsiteX6" fmla="*/ 917067 w 1271168"/>
                <a:gd name="connsiteY6" fmla="*/ 1276541 h 2861881"/>
                <a:gd name="connsiteX7" fmla="*/ 1114901 w 1271168"/>
                <a:gd name="connsiteY7" fmla="*/ 965835 h 2861881"/>
                <a:gd name="connsiteX8" fmla="*/ 1204627 w 1271168"/>
                <a:gd name="connsiteY8" fmla="*/ 819626 h 2861881"/>
                <a:gd name="connsiteX9" fmla="*/ 1271111 w 1271168"/>
                <a:gd name="connsiteY9" fmla="*/ 585311 h 2861881"/>
                <a:gd name="connsiteX10" fmla="*/ 1128141 w 1271168"/>
                <a:gd name="connsiteY10" fmla="*/ 292894 h 2861881"/>
                <a:gd name="connsiteX11" fmla="*/ 882110 w 1271168"/>
                <a:gd name="connsiteY11" fmla="*/ 135065 h 2861881"/>
                <a:gd name="connsiteX12" fmla="*/ 574929 w 1271168"/>
                <a:gd name="connsiteY12" fmla="*/ 0 h 286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168" h="2861881">
                  <a:moveTo>
                    <a:pt x="0" y="2861882"/>
                  </a:moveTo>
                  <a:cubicBezTo>
                    <a:pt x="0" y="2861882"/>
                    <a:pt x="67151" y="2751201"/>
                    <a:pt x="115157" y="2685002"/>
                  </a:cubicBezTo>
                  <a:cubicBezTo>
                    <a:pt x="169259" y="2610326"/>
                    <a:pt x="226981" y="2538317"/>
                    <a:pt x="277178" y="2461070"/>
                  </a:cubicBezTo>
                  <a:cubicBezTo>
                    <a:pt x="329946" y="2379917"/>
                    <a:pt x="374142" y="2293715"/>
                    <a:pt x="421958" y="2209514"/>
                  </a:cubicBezTo>
                  <a:cubicBezTo>
                    <a:pt x="509492" y="2055495"/>
                    <a:pt x="609695" y="1908715"/>
                    <a:pt x="690848" y="1751267"/>
                  </a:cubicBezTo>
                  <a:cubicBezTo>
                    <a:pt x="741426" y="1653159"/>
                    <a:pt x="784670" y="1551432"/>
                    <a:pt x="830580" y="1451039"/>
                  </a:cubicBezTo>
                  <a:cubicBezTo>
                    <a:pt x="857631" y="1391984"/>
                    <a:pt x="885635" y="1333405"/>
                    <a:pt x="917067" y="1276541"/>
                  </a:cubicBezTo>
                  <a:cubicBezTo>
                    <a:pt x="976408" y="1169003"/>
                    <a:pt x="1046417" y="1067848"/>
                    <a:pt x="1114901" y="965835"/>
                  </a:cubicBezTo>
                  <a:cubicBezTo>
                    <a:pt x="1146810" y="918305"/>
                    <a:pt x="1177671" y="870109"/>
                    <a:pt x="1204627" y="819626"/>
                  </a:cubicBezTo>
                  <a:cubicBezTo>
                    <a:pt x="1243679" y="746665"/>
                    <a:pt x="1272635" y="667703"/>
                    <a:pt x="1271111" y="585311"/>
                  </a:cubicBezTo>
                  <a:cubicBezTo>
                    <a:pt x="1269111" y="473012"/>
                    <a:pt x="1209485" y="371284"/>
                    <a:pt x="1128141" y="292894"/>
                  </a:cubicBezTo>
                  <a:cubicBezTo>
                    <a:pt x="1057561" y="224790"/>
                    <a:pt x="971836" y="175260"/>
                    <a:pt x="882110" y="135065"/>
                  </a:cubicBezTo>
                  <a:cubicBezTo>
                    <a:pt x="779907" y="89249"/>
                    <a:pt x="672560" y="54673"/>
                    <a:pt x="574929" y="0"/>
                  </a:cubicBezTo>
                </a:path>
              </a:pathLst>
            </a:custGeom>
            <a:noFill/>
            <a:ln w="9525" cap="rnd">
              <a:solidFill>
                <a:schemeClr val="bg2">
                  <a:alpha val="2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5F7B6392-DF04-4EF6-A433-4A7A757D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36477"/>
              <a:ext cx="919096" cy="2636139"/>
            </a:xfrm>
            <a:custGeom>
              <a:avLst/>
              <a:gdLst>
                <a:gd name="connsiteX0" fmla="*/ 0 w 919096"/>
                <a:gd name="connsiteY0" fmla="*/ 2636139 h 2636139"/>
                <a:gd name="connsiteX1" fmla="*/ 274415 w 919096"/>
                <a:gd name="connsiteY1" fmla="*/ 2218277 h 2636139"/>
                <a:gd name="connsiteX2" fmla="*/ 607981 w 919096"/>
                <a:gd name="connsiteY2" fmla="*/ 1655921 h 2636139"/>
                <a:gd name="connsiteX3" fmla="*/ 792290 w 919096"/>
                <a:gd name="connsiteY3" fmla="*/ 1163003 h 2636139"/>
                <a:gd name="connsiteX4" fmla="*/ 914400 w 919096"/>
                <a:gd name="connsiteY4" fmla="*/ 808863 h 2636139"/>
                <a:gd name="connsiteX5" fmla="*/ 847344 w 919096"/>
                <a:gd name="connsiteY5" fmla="*/ 516922 h 2636139"/>
                <a:gd name="connsiteX6" fmla="*/ 610362 w 919096"/>
                <a:gd name="connsiteY6" fmla="*/ 366141 h 2636139"/>
                <a:gd name="connsiteX7" fmla="*/ 361379 w 919096"/>
                <a:gd name="connsiteY7" fmla="*/ 222599 h 2636139"/>
                <a:gd name="connsiteX8" fmla="*/ 67056 w 919096"/>
                <a:gd name="connsiteY8" fmla="*/ 0 h 26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096" h="2636139">
                  <a:moveTo>
                    <a:pt x="0" y="2636139"/>
                  </a:moveTo>
                  <a:cubicBezTo>
                    <a:pt x="0" y="2636139"/>
                    <a:pt x="162020" y="2392394"/>
                    <a:pt x="274415" y="2218277"/>
                  </a:cubicBezTo>
                  <a:cubicBezTo>
                    <a:pt x="392906" y="2034730"/>
                    <a:pt x="518732" y="1854994"/>
                    <a:pt x="607981" y="1655921"/>
                  </a:cubicBezTo>
                  <a:cubicBezTo>
                    <a:pt x="679799" y="1495806"/>
                    <a:pt x="726091" y="1325594"/>
                    <a:pt x="792290" y="1163003"/>
                  </a:cubicBezTo>
                  <a:cubicBezTo>
                    <a:pt x="839724" y="1046607"/>
                    <a:pt x="897922" y="933164"/>
                    <a:pt x="914400" y="808863"/>
                  </a:cubicBezTo>
                  <a:cubicBezTo>
                    <a:pt x="928116" y="705326"/>
                    <a:pt x="913543" y="596932"/>
                    <a:pt x="847344" y="516922"/>
                  </a:cubicBezTo>
                  <a:cubicBezTo>
                    <a:pt x="786956" y="444056"/>
                    <a:pt x="696087" y="407956"/>
                    <a:pt x="610362" y="366141"/>
                  </a:cubicBezTo>
                  <a:cubicBezTo>
                    <a:pt x="524161" y="324136"/>
                    <a:pt x="442722" y="273272"/>
                    <a:pt x="361379" y="222599"/>
                  </a:cubicBezTo>
                  <a:cubicBezTo>
                    <a:pt x="245459" y="150400"/>
                    <a:pt x="126968" y="121348"/>
                    <a:pt x="67056" y="0"/>
                  </a:cubicBezTo>
                </a:path>
              </a:pathLst>
            </a:custGeom>
            <a:noFill/>
            <a:ln w="9525" cap="rnd">
              <a:solidFill>
                <a:schemeClr val="bg2">
                  <a:alpha val="25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CFB987BC-4338-4C63-8DB9-5CB9DC489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717738"/>
              <a:ext cx="625711" cy="2292381"/>
            </a:xfrm>
            <a:custGeom>
              <a:avLst/>
              <a:gdLst>
                <a:gd name="connsiteX0" fmla="*/ 0 w 625711"/>
                <a:gd name="connsiteY0" fmla="*/ 2292382 h 2292381"/>
                <a:gd name="connsiteX1" fmla="*/ 181070 w 625711"/>
                <a:gd name="connsiteY1" fmla="*/ 2019967 h 2292381"/>
                <a:gd name="connsiteX2" fmla="*/ 385000 w 625711"/>
                <a:gd name="connsiteY2" fmla="*/ 1640967 h 2292381"/>
                <a:gd name="connsiteX3" fmla="*/ 514255 w 625711"/>
                <a:gd name="connsiteY3" fmla="*/ 1376839 h 2292381"/>
                <a:gd name="connsiteX4" fmla="*/ 606171 w 625711"/>
                <a:gd name="connsiteY4" fmla="*/ 1015079 h 2292381"/>
                <a:gd name="connsiteX5" fmla="*/ 606171 w 625711"/>
                <a:gd name="connsiteY5" fmla="*/ 673418 h 2292381"/>
                <a:gd name="connsiteX6" fmla="*/ 485489 w 625711"/>
                <a:gd name="connsiteY6" fmla="*/ 475297 h 2292381"/>
                <a:gd name="connsiteX7" fmla="*/ 313182 w 625711"/>
                <a:gd name="connsiteY7" fmla="*/ 328898 h 2292381"/>
                <a:gd name="connsiteX8" fmla="*/ 173831 w 625711"/>
                <a:gd name="connsiteY8" fmla="*/ 189643 h 2292381"/>
                <a:gd name="connsiteX9" fmla="*/ 0 w 625711"/>
                <a:gd name="connsiteY9" fmla="*/ 0 h 22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11" h="2292381">
                  <a:moveTo>
                    <a:pt x="0" y="2292382"/>
                  </a:moveTo>
                  <a:cubicBezTo>
                    <a:pt x="0" y="2292382"/>
                    <a:pt x="110776" y="2140363"/>
                    <a:pt x="181070" y="2019967"/>
                  </a:cubicBezTo>
                  <a:cubicBezTo>
                    <a:pt x="253460" y="1896047"/>
                    <a:pt x="318325" y="1768031"/>
                    <a:pt x="385000" y="1640967"/>
                  </a:cubicBezTo>
                  <a:cubicBezTo>
                    <a:pt x="430625" y="1554099"/>
                    <a:pt x="478536" y="1468184"/>
                    <a:pt x="514255" y="1376839"/>
                  </a:cubicBezTo>
                  <a:cubicBezTo>
                    <a:pt x="559689" y="1260634"/>
                    <a:pt x="585788" y="1138333"/>
                    <a:pt x="606171" y="1015079"/>
                  </a:cubicBezTo>
                  <a:cubicBezTo>
                    <a:pt x="625031" y="900779"/>
                    <a:pt x="638556" y="784003"/>
                    <a:pt x="606171" y="673418"/>
                  </a:cubicBezTo>
                  <a:cubicBezTo>
                    <a:pt x="584168" y="598075"/>
                    <a:pt x="540258" y="531590"/>
                    <a:pt x="485489" y="475297"/>
                  </a:cubicBezTo>
                  <a:cubicBezTo>
                    <a:pt x="432911" y="421195"/>
                    <a:pt x="369475" y="379095"/>
                    <a:pt x="313182" y="328898"/>
                  </a:cubicBezTo>
                  <a:cubicBezTo>
                    <a:pt x="264128" y="285179"/>
                    <a:pt x="219361" y="237077"/>
                    <a:pt x="173831" y="189643"/>
                  </a:cubicBezTo>
                  <a:cubicBezTo>
                    <a:pt x="109347" y="122111"/>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7" name="Freeform: Shape 36">
              <a:extLst>
                <a:ext uri="{FF2B5EF4-FFF2-40B4-BE49-F238E27FC236}">
                  <a16:creationId xmlns:a16="http://schemas.microsoft.com/office/drawing/2014/main" id="{F0B5029E-655F-4CB5-BCA2-B62400CE7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951196"/>
              <a:ext cx="421548" cy="1865756"/>
            </a:xfrm>
            <a:custGeom>
              <a:avLst/>
              <a:gdLst>
                <a:gd name="connsiteX0" fmla="*/ 0 w 421548"/>
                <a:gd name="connsiteY0" fmla="*/ 0 h 1865756"/>
                <a:gd name="connsiteX1" fmla="*/ 258699 w 421548"/>
                <a:gd name="connsiteY1" fmla="*/ 330803 h 1865756"/>
                <a:gd name="connsiteX2" fmla="*/ 408051 w 421548"/>
                <a:gd name="connsiteY2" fmla="*/ 617887 h 1865756"/>
                <a:gd name="connsiteX3" fmla="*/ 408051 w 421548"/>
                <a:gd name="connsiteY3" fmla="*/ 910781 h 1865756"/>
                <a:gd name="connsiteX4" fmla="*/ 336233 w 421548"/>
                <a:gd name="connsiteY4" fmla="*/ 1269683 h 1865756"/>
                <a:gd name="connsiteX5" fmla="*/ 186881 w 421548"/>
                <a:gd name="connsiteY5" fmla="*/ 1582674 h 1865756"/>
                <a:gd name="connsiteX6" fmla="*/ 0 w 421548"/>
                <a:gd name="connsiteY6" fmla="*/ 1865757 h 186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548" h="1865756">
                  <a:moveTo>
                    <a:pt x="0" y="0"/>
                  </a:moveTo>
                  <a:cubicBezTo>
                    <a:pt x="0" y="0"/>
                    <a:pt x="155734" y="188309"/>
                    <a:pt x="258699" y="330803"/>
                  </a:cubicBezTo>
                  <a:cubicBezTo>
                    <a:pt x="322517" y="419100"/>
                    <a:pt x="383096" y="512255"/>
                    <a:pt x="408051" y="617887"/>
                  </a:cubicBezTo>
                  <a:cubicBezTo>
                    <a:pt x="430625" y="713613"/>
                    <a:pt x="420815" y="812768"/>
                    <a:pt x="408051" y="910781"/>
                  </a:cubicBezTo>
                  <a:cubicBezTo>
                    <a:pt x="392240" y="1032129"/>
                    <a:pt x="376142" y="1154049"/>
                    <a:pt x="336233" y="1269683"/>
                  </a:cubicBezTo>
                  <a:cubicBezTo>
                    <a:pt x="298418" y="1379125"/>
                    <a:pt x="246412" y="1483138"/>
                    <a:pt x="186881" y="1582674"/>
                  </a:cubicBezTo>
                  <a:cubicBezTo>
                    <a:pt x="122777" y="1689640"/>
                    <a:pt x="0" y="1865757"/>
                    <a:pt x="0" y="1865757"/>
                  </a:cubicBezTo>
                </a:path>
              </a:pathLst>
            </a:custGeom>
            <a:noFill/>
            <a:ln w="9525" cap="rnd">
              <a:solidFill>
                <a:schemeClr val="bg2">
                  <a:alpha val="25000"/>
                </a:schemeClr>
              </a:solidFill>
              <a:prstDash val="lgDash"/>
              <a:round/>
            </a:ln>
          </p:spPr>
          <p:txBody>
            <a:bodyPr rtlCol="0" anchor="ctr"/>
            <a:lstStyle/>
            <a:p>
              <a:endParaRPr lang="en-US"/>
            </a:p>
          </p:txBody>
        </p:sp>
        <p:sp>
          <p:nvSpPr>
            <p:cNvPr id="38" name="Freeform: Shape 37">
              <a:extLst>
                <a:ext uri="{FF2B5EF4-FFF2-40B4-BE49-F238E27FC236}">
                  <a16:creationId xmlns:a16="http://schemas.microsoft.com/office/drawing/2014/main" id="{966F436B-D502-4927-A05D-0691A99F6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201418"/>
              <a:ext cx="286935" cy="1358264"/>
            </a:xfrm>
            <a:custGeom>
              <a:avLst/>
              <a:gdLst>
                <a:gd name="connsiteX0" fmla="*/ 11621 w 286935"/>
                <a:gd name="connsiteY0" fmla="*/ 1358265 h 1358264"/>
                <a:gd name="connsiteX1" fmla="*/ 163830 w 286935"/>
                <a:gd name="connsiteY1" fmla="*/ 1157287 h 1358264"/>
                <a:gd name="connsiteX2" fmla="*/ 258604 w 286935"/>
                <a:gd name="connsiteY2" fmla="*/ 858679 h 1358264"/>
                <a:gd name="connsiteX3" fmla="*/ 284417 w 286935"/>
                <a:gd name="connsiteY3" fmla="*/ 577310 h 1358264"/>
                <a:gd name="connsiteX4" fmla="*/ 215456 w 286935"/>
                <a:gd name="connsiteY4" fmla="*/ 330422 h 1358264"/>
                <a:gd name="connsiteX5" fmla="*/ 0 w 286935"/>
                <a:gd name="connsiteY5" fmla="*/ 0 h 135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935" h="1358264">
                  <a:moveTo>
                    <a:pt x="11621" y="1358265"/>
                  </a:moveTo>
                  <a:cubicBezTo>
                    <a:pt x="11621" y="1358265"/>
                    <a:pt x="104299" y="1269016"/>
                    <a:pt x="163830" y="1157287"/>
                  </a:cubicBezTo>
                  <a:cubicBezTo>
                    <a:pt x="213074" y="1064800"/>
                    <a:pt x="237458" y="961453"/>
                    <a:pt x="258604" y="858679"/>
                  </a:cubicBezTo>
                  <a:cubicBezTo>
                    <a:pt x="277749" y="765905"/>
                    <a:pt x="293180" y="671512"/>
                    <a:pt x="284417" y="577310"/>
                  </a:cubicBezTo>
                  <a:cubicBezTo>
                    <a:pt x="276511" y="491680"/>
                    <a:pt x="250412" y="409099"/>
                    <a:pt x="215456" y="330422"/>
                  </a:cubicBezTo>
                  <a:cubicBezTo>
                    <a:pt x="153353" y="190405"/>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9" name="Freeform: Shape 38">
              <a:extLst>
                <a:ext uri="{FF2B5EF4-FFF2-40B4-BE49-F238E27FC236}">
                  <a16:creationId xmlns:a16="http://schemas.microsoft.com/office/drawing/2014/main" id="{63D19BC0-342A-4662-8B01-078F5BC25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482500"/>
              <a:ext cx="167300" cy="890873"/>
            </a:xfrm>
            <a:custGeom>
              <a:avLst/>
              <a:gdLst>
                <a:gd name="connsiteX0" fmla="*/ 0 w 167300"/>
                <a:gd name="connsiteY0" fmla="*/ 0 h 890873"/>
                <a:gd name="connsiteX1" fmla="*/ 143732 w 167300"/>
                <a:gd name="connsiteY1" fmla="*/ 233077 h 890873"/>
                <a:gd name="connsiteX2" fmla="*/ 160973 w 167300"/>
                <a:gd name="connsiteY2" fmla="*/ 482822 h 890873"/>
                <a:gd name="connsiteX3" fmla="*/ 0 w 167300"/>
                <a:gd name="connsiteY3" fmla="*/ 890873 h 890873"/>
              </a:gdLst>
              <a:ahLst/>
              <a:cxnLst>
                <a:cxn ang="0">
                  <a:pos x="connsiteX0" y="connsiteY0"/>
                </a:cxn>
                <a:cxn ang="0">
                  <a:pos x="connsiteX1" y="connsiteY1"/>
                </a:cxn>
                <a:cxn ang="0">
                  <a:pos x="connsiteX2" y="connsiteY2"/>
                </a:cxn>
                <a:cxn ang="0">
                  <a:pos x="connsiteX3" y="connsiteY3"/>
                </a:cxn>
              </a:cxnLst>
              <a:rect l="l" t="t" r="r" b="b"/>
              <a:pathLst>
                <a:path w="167300" h="890873">
                  <a:moveTo>
                    <a:pt x="0" y="0"/>
                  </a:moveTo>
                  <a:cubicBezTo>
                    <a:pt x="0" y="0"/>
                    <a:pt x="110585" y="127254"/>
                    <a:pt x="143732" y="233077"/>
                  </a:cubicBezTo>
                  <a:cubicBezTo>
                    <a:pt x="168974" y="313563"/>
                    <a:pt x="172593" y="399098"/>
                    <a:pt x="160973" y="482822"/>
                  </a:cubicBezTo>
                  <a:cubicBezTo>
                    <a:pt x="136970" y="655892"/>
                    <a:pt x="0" y="890873"/>
                    <a:pt x="0" y="890873"/>
                  </a:cubicBezTo>
                </a:path>
              </a:pathLst>
            </a:custGeom>
            <a:noFill/>
            <a:ln w="9525" cap="rnd">
              <a:solidFill>
                <a:schemeClr val="bg2">
                  <a:alpha val="25000"/>
                </a:schemeClr>
              </a:solidFill>
              <a:prstDash val="lgDash"/>
              <a:round/>
            </a:ln>
          </p:spPr>
          <p:txBody>
            <a:bodyPr rtlCol="0" anchor="ctr"/>
            <a:lstStyle/>
            <a:p>
              <a:endParaRPr lang="en-US"/>
            </a:p>
          </p:txBody>
        </p:sp>
        <p:sp>
          <p:nvSpPr>
            <p:cNvPr id="40" name="Freeform: Shape 39">
              <a:extLst>
                <a:ext uri="{FF2B5EF4-FFF2-40B4-BE49-F238E27FC236}">
                  <a16:creationId xmlns:a16="http://schemas.microsoft.com/office/drawing/2014/main" id="{DF32521F-B67B-4D14-BB6E-0DD27E1C7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49272" y="1514475"/>
              <a:ext cx="3076098" cy="1677721"/>
            </a:xfrm>
            <a:custGeom>
              <a:avLst/>
              <a:gdLst>
                <a:gd name="connsiteX0" fmla="*/ 3076099 w 3076098"/>
                <a:gd name="connsiteY0" fmla="*/ 12287 h 1677721"/>
                <a:gd name="connsiteX1" fmla="*/ 3054287 w 3076098"/>
                <a:gd name="connsiteY1" fmla="*/ 609029 h 1677721"/>
                <a:gd name="connsiteX2" fmla="*/ 3054287 w 3076098"/>
                <a:gd name="connsiteY2" fmla="*/ 824770 h 1677721"/>
                <a:gd name="connsiteX3" fmla="*/ 3002375 w 3076098"/>
                <a:gd name="connsiteY3" fmla="*/ 1158240 h 1677721"/>
                <a:gd name="connsiteX4" fmla="*/ 2945797 w 3076098"/>
                <a:gd name="connsiteY4" fmla="*/ 1277112 h 1677721"/>
                <a:gd name="connsiteX5" fmla="*/ 2706815 w 3076098"/>
                <a:gd name="connsiteY5" fmla="*/ 1492853 h 1677721"/>
                <a:gd name="connsiteX6" fmla="*/ 2451735 w 3076098"/>
                <a:gd name="connsiteY6" fmla="*/ 1618583 h 1677721"/>
                <a:gd name="connsiteX7" fmla="*/ 2128457 w 3076098"/>
                <a:gd name="connsiteY7" fmla="*/ 1677448 h 1677721"/>
                <a:gd name="connsiteX8" fmla="*/ 1672495 w 3076098"/>
                <a:gd name="connsiteY8" fmla="*/ 1505522 h 1677721"/>
                <a:gd name="connsiteX9" fmla="*/ 1445038 w 3076098"/>
                <a:gd name="connsiteY9" fmla="*/ 1230916 h 1677721"/>
                <a:gd name="connsiteX10" fmla="*/ 1381506 w 3076098"/>
                <a:gd name="connsiteY10" fmla="*/ 1044035 h 1677721"/>
                <a:gd name="connsiteX11" fmla="*/ 1260253 w 3076098"/>
                <a:gd name="connsiteY11" fmla="*/ 837533 h 1677721"/>
                <a:gd name="connsiteX12" fmla="*/ 1108520 w 3076098"/>
                <a:gd name="connsiteY12" fmla="*/ 772954 h 1677721"/>
                <a:gd name="connsiteX13" fmla="*/ 955358 w 3076098"/>
                <a:gd name="connsiteY13" fmla="*/ 751427 h 1677721"/>
                <a:gd name="connsiteX14" fmla="*/ 763810 w 3076098"/>
                <a:gd name="connsiteY14" fmla="*/ 764762 h 1677721"/>
                <a:gd name="connsiteX15" fmla="*/ 651224 w 3076098"/>
                <a:gd name="connsiteY15" fmla="*/ 728186 h 1677721"/>
                <a:gd name="connsiteX16" fmla="*/ 510730 w 3076098"/>
                <a:gd name="connsiteY16" fmla="*/ 587788 h 1677721"/>
                <a:gd name="connsiteX17" fmla="*/ 323183 w 3076098"/>
                <a:gd name="connsiteY17" fmla="*/ 353187 h 1677721"/>
                <a:gd name="connsiteX18" fmla="*/ 0 w 3076098"/>
                <a:gd name="connsiteY18" fmla="*/ 0 h 167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76098" h="1677721">
                  <a:moveTo>
                    <a:pt x="3076099" y="12287"/>
                  </a:moveTo>
                  <a:cubicBezTo>
                    <a:pt x="3069336" y="183071"/>
                    <a:pt x="3053525" y="438150"/>
                    <a:pt x="3054287" y="609029"/>
                  </a:cubicBezTo>
                  <a:cubicBezTo>
                    <a:pt x="3054572" y="680942"/>
                    <a:pt x="3056477" y="752856"/>
                    <a:pt x="3054287" y="824770"/>
                  </a:cubicBezTo>
                  <a:cubicBezTo>
                    <a:pt x="3050858" y="937832"/>
                    <a:pt x="3038285" y="1051084"/>
                    <a:pt x="3002375" y="1158240"/>
                  </a:cubicBezTo>
                  <a:cubicBezTo>
                    <a:pt x="2988374" y="1200055"/>
                    <a:pt x="2969895" y="1240155"/>
                    <a:pt x="2945797" y="1277112"/>
                  </a:cubicBezTo>
                  <a:cubicBezTo>
                    <a:pt x="2886742" y="1367885"/>
                    <a:pt x="2798636" y="1434846"/>
                    <a:pt x="2706815" y="1492853"/>
                  </a:cubicBezTo>
                  <a:cubicBezTo>
                    <a:pt x="2626424" y="1543717"/>
                    <a:pt x="2541080" y="1586103"/>
                    <a:pt x="2451735" y="1618583"/>
                  </a:cubicBezTo>
                  <a:cubicBezTo>
                    <a:pt x="2347817" y="1656398"/>
                    <a:pt x="2238851" y="1680591"/>
                    <a:pt x="2128457" y="1677448"/>
                  </a:cubicBezTo>
                  <a:cubicBezTo>
                    <a:pt x="1962436" y="1672781"/>
                    <a:pt x="1804702" y="1606677"/>
                    <a:pt x="1672495" y="1505522"/>
                  </a:cubicBezTo>
                  <a:cubicBezTo>
                    <a:pt x="1576483" y="1432084"/>
                    <a:pt x="1493520" y="1341501"/>
                    <a:pt x="1445038" y="1230916"/>
                  </a:cubicBezTo>
                  <a:cubicBezTo>
                    <a:pt x="1418653" y="1170623"/>
                    <a:pt x="1401794" y="1106710"/>
                    <a:pt x="1381506" y="1044035"/>
                  </a:cubicBezTo>
                  <a:cubicBezTo>
                    <a:pt x="1356360" y="966026"/>
                    <a:pt x="1324261" y="887730"/>
                    <a:pt x="1260253" y="837533"/>
                  </a:cubicBezTo>
                  <a:cubicBezTo>
                    <a:pt x="1216628" y="803243"/>
                    <a:pt x="1162717" y="786194"/>
                    <a:pt x="1108520" y="772954"/>
                  </a:cubicBezTo>
                  <a:cubicBezTo>
                    <a:pt x="1058228" y="760667"/>
                    <a:pt x="1007078" y="750570"/>
                    <a:pt x="955358" y="751427"/>
                  </a:cubicBezTo>
                  <a:cubicBezTo>
                    <a:pt x="891064" y="752475"/>
                    <a:pt x="827818" y="770001"/>
                    <a:pt x="763810" y="764762"/>
                  </a:cubicBezTo>
                  <a:cubicBezTo>
                    <a:pt x="723995" y="761524"/>
                    <a:pt x="685514" y="748760"/>
                    <a:pt x="651224" y="728186"/>
                  </a:cubicBezTo>
                  <a:cubicBezTo>
                    <a:pt x="594074" y="693896"/>
                    <a:pt x="552545" y="639985"/>
                    <a:pt x="510730" y="587788"/>
                  </a:cubicBezTo>
                  <a:cubicBezTo>
                    <a:pt x="448151" y="509683"/>
                    <a:pt x="384524" y="432245"/>
                    <a:pt x="323183" y="353187"/>
                  </a:cubicBezTo>
                  <a:cubicBezTo>
                    <a:pt x="246221" y="253937"/>
                    <a:pt x="94202" y="82868"/>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41" name="Freeform: Shape 40">
              <a:extLst>
                <a:ext uri="{FF2B5EF4-FFF2-40B4-BE49-F238E27FC236}">
                  <a16:creationId xmlns:a16="http://schemas.microsoft.com/office/drawing/2014/main" id="{56F73602-5ACB-4102-894B-D140E71E6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9025" y="1548764"/>
              <a:ext cx="2607257" cy="1468691"/>
            </a:xfrm>
            <a:custGeom>
              <a:avLst/>
              <a:gdLst>
                <a:gd name="connsiteX0" fmla="*/ 2568321 w 2607257"/>
                <a:gd name="connsiteY0" fmla="*/ 18002 h 1468691"/>
                <a:gd name="connsiteX1" fmla="*/ 2590609 w 2607257"/>
                <a:gd name="connsiteY1" fmla="*/ 258509 h 1468691"/>
                <a:gd name="connsiteX2" fmla="*/ 2606802 w 2607257"/>
                <a:gd name="connsiteY2" fmla="*/ 563118 h 1468691"/>
                <a:gd name="connsiteX3" fmla="*/ 2587181 w 2607257"/>
                <a:gd name="connsiteY3" fmla="*/ 910400 h 1468691"/>
                <a:gd name="connsiteX4" fmla="*/ 2568702 w 2607257"/>
                <a:gd name="connsiteY4" fmla="*/ 1001554 h 1468691"/>
                <a:gd name="connsiteX5" fmla="*/ 2407063 w 2607257"/>
                <a:gd name="connsiteY5" fmla="*/ 1262348 h 1468691"/>
                <a:gd name="connsiteX6" fmla="*/ 2211896 w 2607257"/>
                <a:gd name="connsiteY6" fmla="*/ 1390078 h 1468691"/>
                <a:gd name="connsiteX7" fmla="*/ 1936623 w 2607257"/>
                <a:gd name="connsiteY7" fmla="*/ 1466660 h 1468691"/>
                <a:gd name="connsiteX8" fmla="*/ 1749933 w 2607257"/>
                <a:gd name="connsiteY8" fmla="*/ 1447514 h 1468691"/>
                <a:gd name="connsiteX9" fmla="*/ 1594295 w 2607257"/>
                <a:gd name="connsiteY9" fmla="*/ 1351788 h 1468691"/>
                <a:gd name="connsiteX10" fmla="*/ 1512951 w 2607257"/>
                <a:gd name="connsiteY10" fmla="*/ 1227392 h 1468691"/>
                <a:gd name="connsiteX11" fmla="*/ 1500949 w 2607257"/>
                <a:gd name="connsiteY11" fmla="*/ 992886 h 1468691"/>
                <a:gd name="connsiteX12" fmla="*/ 1541621 w 2607257"/>
                <a:gd name="connsiteY12" fmla="*/ 803910 h 1468691"/>
                <a:gd name="connsiteX13" fmla="*/ 1541621 w 2607257"/>
                <a:gd name="connsiteY13" fmla="*/ 665131 h 1468691"/>
                <a:gd name="connsiteX14" fmla="*/ 1429131 w 2607257"/>
                <a:gd name="connsiteY14" fmla="*/ 526352 h 1468691"/>
                <a:gd name="connsiteX15" fmla="*/ 1163383 w 2607257"/>
                <a:gd name="connsiteY15" fmla="*/ 449771 h 1468691"/>
                <a:gd name="connsiteX16" fmla="*/ 811530 w 2607257"/>
                <a:gd name="connsiteY16" fmla="*/ 406718 h 1468691"/>
                <a:gd name="connsiteX17" fmla="*/ 574548 w 2607257"/>
                <a:gd name="connsiteY17" fmla="*/ 354044 h 1468691"/>
                <a:gd name="connsiteX18" fmla="*/ 284893 w 2607257"/>
                <a:gd name="connsiteY18" fmla="*/ 224885 h 1468691"/>
                <a:gd name="connsiteX19" fmla="*/ 0 w 2607257"/>
                <a:gd name="connsiteY19" fmla="*/ 0 h 146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07257" h="1468691">
                  <a:moveTo>
                    <a:pt x="2568321" y="18002"/>
                  </a:moveTo>
                  <a:cubicBezTo>
                    <a:pt x="2574989" y="70009"/>
                    <a:pt x="2587752" y="206121"/>
                    <a:pt x="2590609" y="258509"/>
                  </a:cubicBezTo>
                  <a:cubicBezTo>
                    <a:pt x="2596134" y="360045"/>
                    <a:pt x="2604707" y="461486"/>
                    <a:pt x="2606802" y="563118"/>
                  </a:cubicBezTo>
                  <a:cubicBezTo>
                    <a:pt x="2609088" y="679228"/>
                    <a:pt x="2602802" y="795338"/>
                    <a:pt x="2587181" y="910400"/>
                  </a:cubicBezTo>
                  <a:cubicBezTo>
                    <a:pt x="2582990" y="941165"/>
                    <a:pt x="2577274" y="971645"/>
                    <a:pt x="2568702" y="1001554"/>
                  </a:cubicBezTo>
                  <a:cubicBezTo>
                    <a:pt x="2540222" y="1101471"/>
                    <a:pt x="2482501" y="1190816"/>
                    <a:pt x="2407063" y="1262348"/>
                  </a:cubicBezTo>
                  <a:cubicBezTo>
                    <a:pt x="2350294" y="1316165"/>
                    <a:pt x="2283047" y="1357313"/>
                    <a:pt x="2211896" y="1390078"/>
                  </a:cubicBezTo>
                  <a:cubicBezTo>
                    <a:pt x="2124742" y="1430179"/>
                    <a:pt x="2032159" y="1458754"/>
                    <a:pt x="1936623" y="1466660"/>
                  </a:cubicBezTo>
                  <a:cubicBezTo>
                    <a:pt x="1873567" y="1471898"/>
                    <a:pt x="1809845" y="1467517"/>
                    <a:pt x="1749933" y="1447514"/>
                  </a:cubicBezTo>
                  <a:cubicBezTo>
                    <a:pt x="1691449" y="1428083"/>
                    <a:pt x="1638109" y="1395222"/>
                    <a:pt x="1594295" y="1351788"/>
                  </a:cubicBezTo>
                  <a:cubicBezTo>
                    <a:pt x="1558576" y="1316450"/>
                    <a:pt x="1530001" y="1274540"/>
                    <a:pt x="1512951" y="1227392"/>
                  </a:cubicBezTo>
                  <a:cubicBezTo>
                    <a:pt x="1485900" y="1152811"/>
                    <a:pt x="1487519" y="1071467"/>
                    <a:pt x="1500949" y="992886"/>
                  </a:cubicBezTo>
                  <a:cubicBezTo>
                    <a:pt x="1511808" y="929354"/>
                    <a:pt x="1529810" y="867251"/>
                    <a:pt x="1541621" y="803910"/>
                  </a:cubicBezTo>
                  <a:cubicBezTo>
                    <a:pt x="1550194" y="757714"/>
                    <a:pt x="1554194" y="710279"/>
                    <a:pt x="1541621" y="665131"/>
                  </a:cubicBezTo>
                  <a:cubicBezTo>
                    <a:pt x="1525143" y="605981"/>
                    <a:pt x="1481233" y="559403"/>
                    <a:pt x="1429131" y="526352"/>
                  </a:cubicBezTo>
                  <a:cubicBezTo>
                    <a:pt x="1350455" y="476536"/>
                    <a:pt x="1256157" y="461772"/>
                    <a:pt x="1163383" y="449771"/>
                  </a:cubicBezTo>
                  <a:cubicBezTo>
                    <a:pt x="1046131" y="434626"/>
                    <a:pt x="928306" y="424720"/>
                    <a:pt x="811530" y="406718"/>
                  </a:cubicBezTo>
                  <a:cubicBezTo>
                    <a:pt x="731425" y="394335"/>
                    <a:pt x="652081" y="377571"/>
                    <a:pt x="574548" y="354044"/>
                  </a:cubicBezTo>
                  <a:cubicBezTo>
                    <a:pt x="472916" y="323279"/>
                    <a:pt x="375094" y="280702"/>
                    <a:pt x="284893" y="224885"/>
                  </a:cubicBezTo>
                  <a:cubicBezTo>
                    <a:pt x="181832" y="161068"/>
                    <a:pt x="90868" y="80296"/>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42" name="Freeform: Shape 41">
              <a:extLst>
                <a:ext uri="{FF2B5EF4-FFF2-40B4-BE49-F238E27FC236}">
                  <a16:creationId xmlns:a16="http://schemas.microsoft.com/office/drawing/2014/main" id="{E87FA368-45DC-4276-A257-F67A12B2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50204" y="1524380"/>
              <a:ext cx="2095685" cy="1175182"/>
            </a:xfrm>
            <a:custGeom>
              <a:avLst/>
              <a:gdLst>
                <a:gd name="connsiteX0" fmla="*/ 1950434 w 2095685"/>
                <a:gd name="connsiteY0" fmla="*/ 0 h 1175182"/>
                <a:gd name="connsiteX1" fmla="*/ 2077307 w 2095685"/>
                <a:gd name="connsiteY1" fmla="*/ 479108 h 1175182"/>
                <a:gd name="connsiteX2" fmla="*/ 2089309 w 2095685"/>
                <a:gd name="connsiteY2" fmla="*/ 826008 h 1175182"/>
                <a:gd name="connsiteX3" fmla="*/ 1987582 w 2095685"/>
                <a:gd name="connsiteY3" fmla="*/ 1101185 h 1175182"/>
                <a:gd name="connsiteX4" fmla="*/ 1818037 w 2095685"/>
                <a:gd name="connsiteY4" fmla="*/ 1173004 h 1175182"/>
                <a:gd name="connsiteX5" fmla="*/ 1694402 w 2095685"/>
                <a:gd name="connsiteY5" fmla="*/ 1157097 h 1175182"/>
                <a:gd name="connsiteX6" fmla="*/ 1594676 w 2095685"/>
                <a:gd name="connsiteY6" fmla="*/ 1013555 h 1175182"/>
                <a:gd name="connsiteX7" fmla="*/ 1664494 w 2095685"/>
                <a:gd name="connsiteY7" fmla="*/ 790289 h 1175182"/>
                <a:gd name="connsiteX8" fmla="*/ 1684401 w 2095685"/>
                <a:gd name="connsiteY8" fmla="*/ 527114 h 1175182"/>
                <a:gd name="connsiteX9" fmla="*/ 1550765 w 2095685"/>
                <a:gd name="connsiteY9" fmla="*/ 343662 h 1175182"/>
                <a:gd name="connsiteX10" fmla="*/ 1315402 w 2095685"/>
                <a:gd name="connsiteY10" fmla="*/ 265938 h 1175182"/>
                <a:gd name="connsiteX11" fmla="*/ 876586 w 2095685"/>
                <a:gd name="connsiteY11" fmla="*/ 200120 h 1175182"/>
                <a:gd name="connsiteX12" fmla="*/ 591312 w 2095685"/>
                <a:gd name="connsiteY12" fmla="*/ 186119 h 1175182"/>
                <a:gd name="connsiteX13" fmla="*/ 0 w 2095685"/>
                <a:gd name="connsiteY13" fmla="*/ 16669 h 117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5685" h="1175182">
                  <a:moveTo>
                    <a:pt x="1950434" y="0"/>
                  </a:moveTo>
                  <a:cubicBezTo>
                    <a:pt x="1973485" y="77629"/>
                    <a:pt x="2063115" y="399383"/>
                    <a:pt x="2077307" y="479108"/>
                  </a:cubicBezTo>
                  <a:cubicBezTo>
                    <a:pt x="2097786" y="593693"/>
                    <a:pt x="2100167" y="710089"/>
                    <a:pt x="2089309" y="826008"/>
                  </a:cubicBezTo>
                  <a:cubicBezTo>
                    <a:pt x="2079784" y="927545"/>
                    <a:pt x="2061401" y="1032891"/>
                    <a:pt x="1987582" y="1101185"/>
                  </a:cubicBezTo>
                  <a:cubicBezTo>
                    <a:pt x="1941481" y="1143762"/>
                    <a:pt x="1880616" y="1165670"/>
                    <a:pt x="1818037" y="1173004"/>
                  </a:cubicBezTo>
                  <a:cubicBezTo>
                    <a:pt x="1775746" y="1177957"/>
                    <a:pt x="1732693" y="1175195"/>
                    <a:pt x="1694402" y="1157097"/>
                  </a:cubicBezTo>
                  <a:cubicBezTo>
                    <a:pt x="1638110" y="1130427"/>
                    <a:pt x="1600295" y="1075373"/>
                    <a:pt x="1594676" y="1013555"/>
                  </a:cubicBezTo>
                  <a:cubicBezTo>
                    <a:pt x="1587532" y="934879"/>
                    <a:pt x="1635633" y="864870"/>
                    <a:pt x="1664494" y="790289"/>
                  </a:cubicBezTo>
                  <a:cubicBezTo>
                    <a:pt x="1696974" y="706279"/>
                    <a:pt x="1708594" y="613791"/>
                    <a:pt x="1684401" y="527114"/>
                  </a:cubicBezTo>
                  <a:cubicBezTo>
                    <a:pt x="1663351" y="451580"/>
                    <a:pt x="1616488" y="386620"/>
                    <a:pt x="1550765" y="343662"/>
                  </a:cubicBezTo>
                  <a:cubicBezTo>
                    <a:pt x="1480947" y="298133"/>
                    <a:pt x="1397508" y="282131"/>
                    <a:pt x="1315402" y="265938"/>
                  </a:cubicBezTo>
                  <a:cubicBezTo>
                    <a:pt x="1170051" y="237173"/>
                    <a:pt x="1024128" y="212027"/>
                    <a:pt x="876586" y="200120"/>
                  </a:cubicBezTo>
                  <a:cubicBezTo>
                    <a:pt x="781717" y="192500"/>
                    <a:pt x="686276" y="193643"/>
                    <a:pt x="591312" y="186119"/>
                  </a:cubicBezTo>
                  <a:cubicBezTo>
                    <a:pt x="465296" y="176213"/>
                    <a:pt x="160211" y="193453"/>
                    <a:pt x="0" y="16669"/>
                  </a:cubicBezTo>
                </a:path>
              </a:pathLst>
            </a:custGeom>
            <a:noFill/>
            <a:ln w="9525" cap="rnd">
              <a:solidFill>
                <a:schemeClr val="bg2">
                  <a:alpha val="25000"/>
                </a:schemeClr>
              </a:solidFill>
              <a:prstDash val="lgDash"/>
              <a:round/>
            </a:ln>
          </p:spPr>
          <p:txBody>
            <a:bodyPr rtlCol="0" anchor="ctr"/>
            <a:lstStyle/>
            <a:p>
              <a:endParaRPr lang="en-US"/>
            </a:p>
          </p:txBody>
        </p:sp>
      </p:grpSp>
      <p:grpSp>
        <p:nvGrpSpPr>
          <p:cNvPr id="49" name="Cross">
            <a:extLst>
              <a:ext uri="{FF2B5EF4-FFF2-40B4-BE49-F238E27FC236}">
                <a16:creationId xmlns:a16="http://schemas.microsoft.com/office/drawing/2014/main" id="{DDB99EF5-8801-40E2-83D3-196FADCBBA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30939" y="3874229"/>
            <a:ext cx="118872" cy="118872"/>
            <a:chOff x="1175347" y="3733800"/>
            <a:chExt cx="118872" cy="118872"/>
          </a:xfrm>
        </p:grpSpPr>
        <p:cxnSp>
          <p:nvCxnSpPr>
            <p:cNvPr id="50" name="Straight Connector 49">
              <a:extLst>
                <a:ext uri="{FF2B5EF4-FFF2-40B4-BE49-F238E27FC236}">
                  <a16:creationId xmlns:a16="http://schemas.microsoft.com/office/drawing/2014/main" id="{50FE3A76-C0EC-41F2-92AD-1A75BA3771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1" name="Straight Connector 50">
              <a:extLst>
                <a:ext uri="{FF2B5EF4-FFF2-40B4-BE49-F238E27FC236}">
                  <a16:creationId xmlns:a16="http://schemas.microsoft.com/office/drawing/2014/main" id="{C22AF00A-AACB-4D06-A706-4231FD4EC6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
        <p:nvSpPr>
          <p:cNvPr id="2" name="Title 1">
            <a:extLst>
              <a:ext uri="{FF2B5EF4-FFF2-40B4-BE49-F238E27FC236}">
                <a16:creationId xmlns:a16="http://schemas.microsoft.com/office/drawing/2014/main" id="{5AE64068-2286-478A-9C18-F99F16DA49A1}"/>
              </a:ext>
            </a:extLst>
          </p:cNvPr>
          <p:cNvSpPr>
            <a:spLocks noGrp="1"/>
          </p:cNvSpPr>
          <p:nvPr>
            <p:ph type="ctrTitle"/>
          </p:nvPr>
        </p:nvSpPr>
        <p:spPr>
          <a:xfrm>
            <a:off x="994404" y="731041"/>
            <a:ext cx="10191942" cy="3173034"/>
          </a:xfrm>
        </p:spPr>
        <p:txBody>
          <a:bodyPr>
            <a:normAutofit/>
          </a:bodyPr>
          <a:lstStyle/>
          <a:p>
            <a:r>
              <a:rPr lang="en-US" sz="6600" dirty="0">
                <a:solidFill>
                  <a:srgbClr val="FFFFFF"/>
                </a:solidFill>
                <a:latin typeface="Posterama" panose="020B0504020200020000" pitchFamily="34" charset="0"/>
              </a:rPr>
              <a:t>Cherokee Physics:</a:t>
            </a:r>
            <a:br>
              <a:rPr lang="en-US" sz="6600" dirty="0">
                <a:solidFill>
                  <a:srgbClr val="FFFFFF"/>
                </a:solidFill>
                <a:latin typeface="Posterama" panose="020B0504020200020000" pitchFamily="34" charset="0"/>
              </a:rPr>
            </a:br>
            <a:r>
              <a:rPr lang="en-US" sz="6600" dirty="0">
                <a:solidFill>
                  <a:srgbClr val="FFFFFF"/>
                </a:solidFill>
                <a:latin typeface="Posterama" panose="020B0504020200020000" pitchFamily="34" charset="0"/>
              </a:rPr>
              <a:t>Technology in Motion</a:t>
            </a:r>
          </a:p>
        </p:txBody>
      </p:sp>
      <p:pic>
        <p:nvPicPr>
          <p:cNvPr id="6" name="Picture 5" descr="NPS Logo&#10;National Park Service Logo, an arrowhead with mountains, sequoia tree, buffalo, and lake">
            <a:extLst>
              <a:ext uri="{FF2B5EF4-FFF2-40B4-BE49-F238E27FC236}">
                <a16:creationId xmlns:a16="http://schemas.microsoft.com/office/drawing/2014/main" id="{EB416329-E2E0-4B27-8FE2-20C695DC25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4266" y="5804105"/>
            <a:ext cx="664398" cy="849372"/>
          </a:xfrm>
          <a:prstGeom prst="rect">
            <a:avLst/>
          </a:prstGeom>
        </p:spPr>
      </p:pic>
      <p:pic>
        <p:nvPicPr>
          <p:cNvPr id="8" name="Picture 7" descr="SPIN Logo&#10;Seeking paths in nature logo, black spiral with words &quot;Seeking Paths in Nature&quot; on outside curve">
            <a:extLst>
              <a:ext uri="{FF2B5EF4-FFF2-40B4-BE49-F238E27FC236}">
                <a16:creationId xmlns:a16="http://schemas.microsoft.com/office/drawing/2014/main" id="{4E5D9937-365F-4FA0-B762-309FA48073F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23873" y="5847485"/>
            <a:ext cx="708289" cy="758619"/>
          </a:xfrm>
          <a:prstGeom prst="rect">
            <a:avLst/>
          </a:prstGeom>
        </p:spPr>
      </p:pic>
    </p:spTree>
    <p:extLst>
      <p:ext uri="{BB962C8B-B14F-4D97-AF65-F5344CB8AC3E}">
        <p14:creationId xmlns:p14="http://schemas.microsoft.com/office/powerpoint/2010/main" val="940214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3" name="Rectangle 125">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44" name="Freeform: Shape 127">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345" name="Freeform: Shape 129">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346" name="Freeform: Shape 25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4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60" name="Freeform: Shape 25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1" name="Freeform: Shape 26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2" name="Freeform: Shape 26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65" name="Freeform: Shape 26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66" name="Freeform: Shape 26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34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69" name="Freeform: Shape 26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0" name="Freeform: Shape 26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1" name="Freeform: Shape 27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2" name="Freeform: Shape 27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3" name="Freeform: Shape 27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4" name="Freeform: Shape 27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5" name="Freeform: Shape 27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49" name="Rectangle 276">
            <a:extLst>
              <a:ext uri="{FF2B5EF4-FFF2-40B4-BE49-F238E27FC236}">
                <a16:creationId xmlns:a16="http://schemas.microsoft.com/office/drawing/2014/main" id="{81BC67A1-175E-439E-85E2-88911C119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0" name="Rectangle 278">
            <a:extLst>
              <a:ext uri="{FF2B5EF4-FFF2-40B4-BE49-F238E27FC236}">
                <a16:creationId xmlns:a16="http://schemas.microsoft.com/office/drawing/2014/main" id="{94A7B82C-30F1-42B4-BE36-3DB42DD517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1" name="Rectangle 280">
            <a:extLst>
              <a:ext uri="{FF2B5EF4-FFF2-40B4-BE49-F238E27FC236}">
                <a16:creationId xmlns:a16="http://schemas.microsoft.com/office/drawing/2014/main" id="{43CA1578-CEEB-41BB-8068-C0DA02C36C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Placeholder 6" descr="Multiple Cherokee baskets">
            <a:extLst>
              <a:ext uri="{FF2B5EF4-FFF2-40B4-BE49-F238E27FC236}">
                <a16:creationId xmlns:a16="http://schemas.microsoft.com/office/drawing/2014/main" id="{0B68EFF4-D6DB-4FFD-B72C-D07567F84A03}"/>
              </a:ext>
            </a:extLst>
          </p:cNvPr>
          <p:cNvPicPr>
            <a:picLocks noGrp="1" noChangeAspect="1"/>
          </p:cNvPicPr>
          <p:nvPr>
            <p:ph type="pic" idx="1"/>
          </p:nvPr>
        </p:nvPicPr>
        <p:blipFill rotWithShape="1">
          <a:blip r:embed="rId3">
            <a:alphaModFix amt="70000"/>
            <a:extLst>
              <a:ext uri="{28A0092B-C50C-407E-A947-70E740481C1C}">
                <a14:useLocalDpi xmlns:a14="http://schemas.microsoft.com/office/drawing/2010/main" val="0"/>
              </a:ext>
            </a:extLst>
          </a:blip>
          <a:srcRect t="26126" r="1" b="31685"/>
          <a:stretch/>
        </p:blipFill>
        <p:spPr>
          <a:xfrm>
            <a:off x="20" y="10"/>
            <a:ext cx="12188932" cy="6856614"/>
          </a:xfrm>
          <a:prstGeom prst="rect">
            <a:avLst/>
          </a:prstGeom>
        </p:spPr>
      </p:pic>
      <p:grpSp>
        <p:nvGrpSpPr>
          <p:cNvPr id="283" name="Top Left">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125493" y="145598"/>
            <a:ext cx="5104732" cy="4853749"/>
            <a:chOff x="3538537" y="995362"/>
            <a:chExt cx="5104732" cy="4853749"/>
          </a:xfrm>
          <a:noFill/>
        </p:grpSpPr>
        <p:sp>
          <p:nvSpPr>
            <p:cNvPr id="284" name="Freeform: Shape 283">
              <a:extLst>
                <a:ext uri="{FF2B5EF4-FFF2-40B4-BE49-F238E27FC236}">
                  <a16:creationId xmlns:a16="http://schemas.microsoft.com/office/drawing/2014/main" id="{454C1B16-3C93-4003-88AD-F74DAD18C8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48071" y="1004887"/>
              <a:ext cx="5085197" cy="4844224"/>
            </a:xfrm>
            <a:custGeom>
              <a:avLst/>
              <a:gdLst>
                <a:gd name="connsiteX0" fmla="*/ 425663 w 5085197"/>
                <a:gd name="connsiteY0" fmla="*/ 0 h 4844224"/>
                <a:gd name="connsiteX1" fmla="*/ 277263 w 5085197"/>
                <a:gd name="connsiteY1" fmla="*/ 200882 h 4844224"/>
                <a:gd name="connsiteX2" fmla="*/ 155629 w 5085197"/>
                <a:gd name="connsiteY2" fmla="*/ 472154 h 4844224"/>
                <a:gd name="connsiteX3" fmla="*/ 55998 w 5085197"/>
                <a:gd name="connsiteY3" fmla="*/ 785336 h 4844224"/>
                <a:gd name="connsiteX4" fmla="*/ 6182 w 5085197"/>
                <a:gd name="connsiteY4" fmla="*/ 1154335 h 4844224"/>
                <a:gd name="connsiteX5" fmla="*/ 6182 w 5085197"/>
                <a:gd name="connsiteY5" fmla="*/ 1577245 h 4844224"/>
                <a:gd name="connsiteX6" fmla="*/ 59998 w 5085197"/>
                <a:gd name="connsiteY6" fmla="*/ 1960245 h 4844224"/>
                <a:gd name="connsiteX7" fmla="*/ 187633 w 5085197"/>
                <a:gd name="connsiteY7" fmla="*/ 2261426 h 4844224"/>
                <a:gd name="connsiteX8" fmla="*/ 365084 w 5085197"/>
                <a:gd name="connsiteY8" fmla="*/ 2474881 h 4844224"/>
                <a:gd name="connsiteX9" fmla="*/ 642261 w 5085197"/>
                <a:gd name="connsiteY9" fmla="*/ 2658428 h 4844224"/>
                <a:gd name="connsiteX10" fmla="*/ 965254 w 5085197"/>
                <a:gd name="connsiteY10" fmla="*/ 2770156 h 4844224"/>
                <a:gd name="connsiteX11" fmla="*/ 1312155 w 5085197"/>
                <a:gd name="connsiteY11" fmla="*/ 2812066 h 4844224"/>
                <a:gd name="connsiteX12" fmla="*/ 1493606 w 5085197"/>
                <a:gd name="connsiteY12" fmla="*/ 2877884 h 4844224"/>
                <a:gd name="connsiteX13" fmla="*/ 1700965 w 5085197"/>
                <a:gd name="connsiteY13" fmla="*/ 3085338 h 4844224"/>
                <a:gd name="connsiteX14" fmla="*/ 1856508 w 5085197"/>
                <a:gd name="connsiteY14" fmla="*/ 3320701 h 4844224"/>
                <a:gd name="connsiteX15" fmla="*/ 1968141 w 5085197"/>
                <a:gd name="connsiteY15" fmla="*/ 3460337 h 4844224"/>
                <a:gd name="connsiteX16" fmla="*/ 2147593 w 5085197"/>
                <a:gd name="connsiteY16" fmla="*/ 3544157 h 4844224"/>
                <a:gd name="connsiteX17" fmla="*/ 2492493 w 5085197"/>
                <a:gd name="connsiteY17" fmla="*/ 3544157 h 4844224"/>
                <a:gd name="connsiteX18" fmla="*/ 2729760 w 5085197"/>
                <a:gd name="connsiteY18" fmla="*/ 3544157 h 4844224"/>
                <a:gd name="connsiteX19" fmla="*/ 2865301 w 5085197"/>
                <a:gd name="connsiteY19" fmla="*/ 3627978 h 4844224"/>
                <a:gd name="connsiteX20" fmla="*/ 2984935 w 5085197"/>
                <a:gd name="connsiteY20" fmla="*/ 3773615 h 4844224"/>
                <a:gd name="connsiteX21" fmla="*/ 3126477 w 5085197"/>
                <a:gd name="connsiteY21" fmla="*/ 3995071 h 4844224"/>
                <a:gd name="connsiteX22" fmla="*/ 3293926 w 5085197"/>
                <a:gd name="connsiteY22" fmla="*/ 4348163 h 4844224"/>
                <a:gd name="connsiteX23" fmla="*/ 3445469 w 5085197"/>
                <a:gd name="connsiteY23" fmla="*/ 4623435 h 4844224"/>
                <a:gd name="connsiteX24" fmla="*/ 3549196 w 5085197"/>
                <a:gd name="connsiteY24" fmla="*/ 4727163 h 4844224"/>
                <a:gd name="connsiteX25" fmla="*/ 3953913 w 5085197"/>
                <a:gd name="connsiteY25" fmla="*/ 4773073 h 4844224"/>
                <a:gd name="connsiteX26" fmla="*/ 4406542 w 5085197"/>
                <a:gd name="connsiteY26" fmla="*/ 4729163 h 4844224"/>
                <a:gd name="connsiteX27" fmla="*/ 4573991 w 5085197"/>
                <a:gd name="connsiteY27" fmla="*/ 4709256 h 4844224"/>
                <a:gd name="connsiteX28" fmla="*/ 5085198 w 5085197"/>
                <a:gd name="connsiteY28" fmla="*/ 4844225 h 484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5085197" h="4844224">
                  <a:moveTo>
                    <a:pt x="425663" y="0"/>
                  </a:moveTo>
                  <a:cubicBezTo>
                    <a:pt x="425663" y="0"/>
                    <a:pt x="309172" y="142875"/>
                    <a:pt x="277263" y="200882"/>
                  </a:cubicBezTo>
                  <a:cubicBezTo>
                    <a:pt x="229448" y="287846"/>
                    <a:pt x="191253" y="379571"/>
                    <a:pt x="155629" y="472154"/>
                  </a:cubicBezTo>
                  <a:cubicBezTo>
                    <a:pt x="116291" y="574548"/>
                    <a:pt x="80953" y="678561"/>
                    <a:pt x="55998" y="785336"/>
                  </a:cubicBezTo>
                  <a:cubicBezTo>
                    <a:pt x="27804" y="906399"/>
                    <a:pt x="13707" y="1030224"/>
                    <a:pt x="6182" y="1154335"/>
                  </a:cubicBezTo>
                  <a:cubicBezTo>
                    <a:pt x="-2391" y="1295114"/>
                    <a:pt x="-1724" y="1436370"/>
                    <a:pt x="6182" y="1577245"/>
                  </a:cubicBezTo>
                  <a:cubicBezTo>
                    <a:pt x="13421" y="1706309"/>
                    <a:pt x="26851" y="1835372"/>
                    <a:pt x="59998" y="1960245"/>
                  </a:cubicBezTo>
                  <a:cubicBezTo>
                    <a:pt x="88097" y="2066258"/>
                    <a:pt x="130007" y="2168176"/>
                    <a:pt x="187633" y="2261426"/>
                  </a:cubicBezTo>
                  <a:cubicBezTo>
                    <a:pt x="236496" y="2340578"/>
                    <a:pt x="296028" y="2412587"/>
                    <a:pt x="365084" y="2474881"/>
                  </a:cubicBezTo>
                  <a:cubicBezTo>
                    <a:pt x="447761" y="2549366"/>
                    <a:pt x="542439" y="2609088"/>
                    <a:pt x="642261" y="2658428"/>
                  </a:cubicBezTo>
                  <a:cubicBezTo>
                    <a:pt x="744941" y="2709196"/>
                    <a:pt x="852573" y="2749963"/>
                    <a:pt x="965254" y="2770156"/>
                  </a:cubicBezTo>
                  <a:cubicBezTo>
                    <a:pt x="1080030" y="2790635"/>
                    <a:pt x="1197664" y="2789778"/>
                    <a:pt x="1312155" y="2812066"/>
                  </a:cubicBezTo>
                  <a:cubicBezTo>
                    <a:pt x="1375877" y="2824448"/>
                    <a:pt x="1437980" y="2844641"/>
                    <a:pt x="1493606" y="2877884"/>
                  </a:cubicBezTo>
                  <a:cubicBezTo>
                    <a:pt x="1578283" y="2928366"/>
                    <a:pt x="1643053" y="3005138"/>
                    <a:pt x="1700965" y="3085338"/>
                  </a:cubicBezTo>
                  <a:cubicBezTo>
                    <a:pt x="1756020" y="3161538"/>
                    <a:pt x="1805645" y="3241548"/>
                    <a:pt x="1856508" y="3320701"/>
                  </a:cubicBezTo>
                  <a:cubicBezTo>
                    <a:pt x="1888893" y="3371183"/>
                    <a:pt x="1922707" y="3421380"/>
                    <a:pt x="1968141" y="3460337"/>
                  </a:cubicBezTo>
                  <a:cubicBezTo>
                    <a:pt x="2019005" y="3503962"/>
                    <a:pt x="2082060" y="3529679"/>
                    <a:pt x="2147593" y="3544157"/>
                  </a:cubicBezTo>
                  <a:cubicBezTo>
                    <a:pt x="2260559" y="3569018"/>
                    <a:pt x="2377526" y="3558445"/>
                    <a:pt x="2492493" y="3544157"/>
                  </a:cubicBezTo>
                  <a:cubicBezTo>
                    <a:pt x="2572122" y="3534251"/>
                    <a:pt x="2653370" y="3521012"/>
                    <a:pt x="2729760" y="3544157"/>
                  </a:cubicBezTo>
                  <a:cubicBezTo>
                    <a:pt x="2781291" y="3559778"/>
                    <a:pt x="2826249" y="3590735"/>
                    <a:pt x="2865301" y="3627978"/>
                  </a:cubicBezTo>
                  <a:cubicBezTo>
                    <a:pt x="2910831" y="3671411"/>
                    <a:pt x="2948550" y="3722180"/>
                    <a:pt x="2984935" y="3773615"/>
                  </a:cubicBezTo>
                  <a:cubicBezTo>
                    <a:pt x="3035608" y="3845147"/>
                    <a:pt x="3084471" y="3918109"/>
                    <a:pt x="3126477" y="3995071"/>
                  </a:cubicBezTo>
                  <a:cubicBezTo>
                    <a:pt x="3188961" y="4109371"/>
                    <a:pt x="3239729" y="4229576"/>
                    <a:pt x="3293926" y="4348163"/>
                  </a:cubicBezTo>
                  <a:cubicBezTo>
                    <a:pt x="3337646" y="4443698"/>
                    <a:pt x="3384318" y="4538187"/>
                    <a:pt x="3445469" y="4623435"/>
                  </a:cubicBezTo>
                  <a:cubicBezTo>
                    <a:pt x="3474330" y="4663631"/>
                    <a:pt x="3507858" y="4700207"/>
                    <a:pt x="3549196" y="4727163"/>
                  </a:cubicBezTo>
                  <a:cubicBezTo>
                    <a:pt x="3665401" y="4802886"/>
                    <a:pt x="3813896" y="4783931"/>
                    <a:pt x="3953913" y="4773073"/>
                  </a:cubicBezTo>
                  <a:cubicBezTo>
                    <a:pt x="4105170" y="4761262"/>
                    <a:pt x="4256904" y="4753928"/>
                    <a:pt x="4406542" y="4729163"/>
                  </a:cubicBezTo>
                  <a:cubicBezTo>
                    <a:pt x="4462168" y="4720019"/>
                    <a:pt x="4517698" y="4709256"/>
                    <a:pt x="4573991" y="4709256"/>
                  </a:cubicBezTo>
                  <a:cubicBezTo>
                    <a:pt x="4675813" y="4709065"/>
                    <a:pt x="4891841" y="4844225"/>
                    <a:pt x="5085198" y="4844225"/>
                  </a:cubicBezTo>
                </a:path>
              </a:pathLst>
            </a:custGeom>
            <a:noFill/>
            <a:ln w="9525" cap="rnd">
              <a:solidFill>
                <a:schemeClr val="bg2">
                  <a:alpha val="25000"/>
                </a:schemeClr>
              </a:solidFill>
              <a:prstDash val="lgDash"/>
              <a:round/>
            </a:ln>
          </p:spPr>
          <p:txBody>
            <a:bodyPr rtlCol="0" anchor="ctr"/>
            <a:lstStyle/>
            <a:p>
              <a:endParaRPr lang="en-US"/>
            </a:p>
          </p:txBody>
        </p:sp>
        <p:sp>
          <p:nvSpPr>
            <p:cNvPr id="285" name="Freeform: Shape 284">
              <a:extLst>
                <a:ext uri="{FF2B5EF4-FFF2-40B4-BE49-F238E27FC236}">
                  <a16:creationId xmlns:a16="http://schemas.microsoft.com/office/drawing/2014/main" id="{2E65E8AD-ED51-4874-AABA-DDA0C15978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22792" y="1004887"/>
              <a:ext cx="5010476" cy="4649438"/>
            </a:xfrm>
            <a:custGeom>
              <a:avLst/>
              <a:gdLst>
                <a:gd name="connsiteX0" fmla="*/ 454193 w 5010476"/>
                <a:gd name="connsiteY0" fmla="*/ 0 h 4649438"/>
                <a:gd name="connsiteX1" fmla="*/ 352085 w 5010476"/>
                <a:gd name="connsiteY1" fmla="*/ 92869 h 4649438"/>
                <a:gd name="connsiteX2" fmla="*/ 242452 w 5010476"/>
                <a:gd name="connsiteY2" fmla="*/ 260414 h 4649438"/>
                <a:gd name="connsiteX3" fmla="*/ 130819 w 5010476"/>
                <a:gd name="connsiteY3" fmla="*/ 535686 h 4649438"/>
                <a:gd name="connsiteX4" fmla="*/ 57000 w 5010476"/>
                <a:gd name="connsiteY4" fmla="*/ 761143 h 4649438"/>
                <a:gd name="connsiteX5" fmla="*/ 3184 w 5010476"/>
                <a:gd name="connsiteY5" fmla="*/ 1140143 h 4649438"/>
                <a:gd name="connsiteX6" fmla="*/ 3184 w 5010476"/>
                <a:gd name="connsiteY6" fmla="*/ 1439704 h 4649438"/>
                <a:gd name="connsiteX7" fmla="*/ 60524 w 5010476"/>
                <a:gd name="connsiteY7" fmla="*/ 1905953 h 4649438"/>
                <a:gd name="connsiteX8" fmla="*/ 213686 w 5010476"/>
                <a:gd name="connsiteY8" fmla="*/ 2269808 h 4649438"/>
                <a:gd name="connsiteX9" fmla="*/ 373325 w 5010476"/>
                <a:gd name="connsiteY9" fmla="*/ 2455926 h 4649438"/>
                <a:gd name="connsiteX10" fmla="*/ 644502 w 5010476"/>
                <a:gd name="connsiteY10" fmla="*/ 2625662 h 4649438"/>
                <a:gd name="connsiteX11" fmla="*/ 902915 w 5010476"/>
                <a:gd name="connsiteY11" fmla="*/ 2697195 h 4649438"/>
                <a:gd name="connsiteX12" fmla="*/ 1224860 w 5010476"/>
                <a:gd name="connsiteY12" fmla="*/ 2719102 h 4649438"/>
                <a:gd name="connsiteX13" fmla="*/ 1430315 w 5010476"/>
                <a:gd name="connsiteY13" fmla="*/ 2731008 h 4649438"/>
                <a:gd name="connsiteX14" fmla="*/ 1652914 w 5010476"/>
                <a:gd name="connsiteY14" fmla="*/ 2852642 h 4649438"/>
                <a:gd name="connsiteX15" fmla="*/ 1739306 w 5010476"/>
                <a:gd name="connsiteY15" fmla="*/ 2985611 h 4649438"/>
                <a:gd name="connsiteX16" fmla="*/ 1848938 w 5010476"/>
                <a:gd name="connsiteY16" fmla="*/ 3155156 h 4649438"/>
                <a:gd name="connsiteX17" fmla="*/ 2015054 w 5010476"/>
                <a:gd name="connsiteY17" fmla="*/ 3294793 h 4649438"/>
                <a:gd name="connsiteX18" fmla="*/ 2231082 w 5010476"/>
                <a:gd name="connsiteY18" fmla="*/ 3336322 h 4649438"/>
                <a:gd name="connsiteX19" fmla="*/ 2427106 w 5010476"/>
                <a:gd name="connsiteY19" fmla="*/ 3278124 h 4649438"/>
                <a:gd name="connsiteX20" fmla="*/ 2531786 w 5010476"/>
                <a:gd name="connsiteY20" fmla="*/ 3151823 h 4649438"/>
                <a:gd name="connsiteX21" fmla="*/ 2520165 w 5010476"/>
                <a:gd name="connsiteY21" fmla="*/ 2907411 h 4649438"/>
                <a:gd name="connsiteX22" fmla="*/ 2481970 w 5010476"/>
                <a:gd name="connsiteY22" fmla="*/ 2648045 h 4649438"/>
                <a:gd name="connsiteX23" fmla="*/ 2458729 w 5010476"/>
                <a:gd name="connsiteY23" fmla="*/ 2513362 h 4649438"/>
                <a:gd name="connsiteX24" fmla="*/ 2458729 w 5010476"/>
                <a:gd name="connsiteY24" fmla="*/ 2408587 h 4649438"/>
                <a:gd name="connsiteX25" fmla="*/ 2581697 w 5010476"/>
                <a:gd name="connsiteY25" fmla="*/ 2310479 h 4649438"/>
                <a:gd name="connsiteX26" fmla="*/ 2762767 w 5010476"/>
                <a:gd name="connsiteY26" fmla="*/ 2325434 h 4649438"/>
                <a:gd name="connsiteX27" fmla="*/ 2872400 w 5010476"/>
                <a:gd name="connsiteY27" fmla="*/ 2410206 h 4649438"/>
                <a:gd name="connsiteX28" fmla="*/ 2925549 w 5010476"/>
                <a:gd name="connsiteY28" fmla="*/ 2637949 h 4649438"/>
                <a:gd name="connsiteX29" fmla="*/ 2820869 w 5010476"/>
                <a:gd name="connsiteY29" fmla="*/ 2968752 h 4649438"/>
                <a:gd name="connsiteX30" fmla="*/ 2789342 w 5010476"/>
                <a:gd name="connsiteY30" fmla="*/ 3194876 h 4649438"/>
                <a:gd name="connsiteX31" fmla="*/ 2889069 w 5010476"/>
                <a:gd name="connsiteY31" fmla="*/ 3447574 h 4649438"/>
                <a:gd name="connsiteX32" fmla="*/ 3070139 w 5010476"/>
                <a:gd name="connsiteY32" fmla="*/ 3783330 h 4649438"/>
                <a:gd name="connsiteX33" fmla="*/ 3181486 w 5010476"/>
                <a:gd name="connsiteY33" fmla="*/ 4014407 h 4649438"/>
                <a:gd name="connsiteX34" fmla="*/ 3351888 w 5010476"/>
                <a:gd name="connsiteY34" fmla="*/ 4312539 h 4649438"/>
                <a:gd name="connsiteX35" fmla="*/ 3512194 w 5010476"/>
                <a:gd name="connsiteY35" fmla="*/ 4504087 h 4649438"/>
                <a:gd name="connsiteX36" fmla="*/ 3670119 w 5010476"/>
                <a:gd name="connsiteY36" fmla="*/ 4595051 h 4649438"/>
                <a:gd name="connsiteX37" fmla="*/ 3909386 w 5010476"/>
                <a:gd name="connsiteY37" fmla="*/ 4623816 h 4649438"/>
                <a:gd name="connsiteX38" fmla="*/ 4136653 w 5010476"/>
                <a:gd name="connsiteY38" fmla="*/ 4623816 h 4649438"/>
                <a:gd name="connsiteX39" fmla="*/ 4435071 w 5010476"/>
                <a:gd name="connsiteY39" fmla="*/ 4599432 h 4649438"/>
                <a:gd name="connsiteX40" fmla="*/ 4562992 w 5010476"/>
                <a:gd name="connsiteY40" fmla="*/ 4599432 h 4649438"/>
                <a:gd name="connsiteX41" fmla="*/ 5010477 w 5010476"/>
                <a:gd name="connsiteY41" fmla="*/ 4649439 h 4649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010476" h="4649438">
                  <a:moveTo>
                    <a:pt x="454193" y="0"/>
                  </a:moveTo>
                  <a:cubicBezTo>
                    <a:pt x="448478" y="9811"/>
                    <a:pt x="357800" y="83153"/>
                    <a:pt x="352085" y="92869"/>
                  </a:cubicBezTo>
                  <a:cubicBezTo>
                    <a:pt x="318271" y="150495"/>
                    <a:pt x="275694" y="202597"/>
                    <a:pt x="242452" y="260414"/>
                  </a:cubicBezTo>
                  <a:cubicBezTo>
                    <a:pt x="192922" y="346424"/>
                    <a:pt x="162632" y="441484"/>
                    <a:pt x="130819" y="535686"/>
                  </a:cubicBezTo>
                  <a:cubicBezTo>
                    <a:pt x="105482" y="610648"/>
                    <a:pt x="77574" y="684752"/>
                    <a:pt x="57000" y="761143"/>
                  </a:cubicBezTo>
                  <a:cubicBezTo>
                    <a:pt x="23853" y="884682"/>
                    <a:pt x="8994" y="1012222"/>
                    <a:pt x="3184" y="1140143"/>
                  </a:cubicBezTo>
                  <a:cubicBezTo>
                    <a:pt x="-1388" y="1239964"/>
                    <a:pt x="-721" y="1339882"/>
                    <a:pt x="3184" y="1439704"/>
                  </a:cubicBezTo>
                  <a:cubicBezTo>
                    <a:pt x="9280" y="1596676"/>
                    <a:pt x="22805" y="1753553"/>
                    <a:pt x="60524" y="1905953"/>
                  </a:cubicBezTo>
                  <a:cubicBezTo>
                    <a:pt x="92433" y="2034635"/>
                    <a:pt x="141106" y="2158937"/>
                    <a:pt x="213686" y="2269808"/>
                  </a:cubicBezTo>
                  <a:cubicBezTo>
                    <a:pt x="258644" y="2338483"/>
                    <a:pt x="312080" y="2401253"/>
                    <a:pt x="373325" y="2455926"/>
                  </a:cubicBezTo>
                  <a:cubicBezTo>
                    <a:pt x="453431" y="2527459"/>
                    <a:pt x="545252" y="2584514"/>
                    <a:pt x="644502" y="2625662"/>
                  </a:cubicBezTo>
                  <a:cubicBezTo>
                    <a:pt x="727370" y="2660047"/>
                    <a:pt x="814428" y="2683002"/>
                    <a:pt x="902915" y="2697195"/>
                  </a:cubicBezTo>
                  <a:cubicBezTo>
                    <a:pt x="1009310" y="2714244"/>
                    <a:pt x="1117133" y="2718911"/>
                    <a:pt x="1224860" y="2719102"/>
                  </a:cubicBezTo>
                  <a:cubicBezTo>
                    <a:pt x="1293726" y="2719292"/>
                    <a:pt x="1362878" y="2717673"/>
                    <a:pt x="1430315" y="2731008"/>
                  </a:cubicBezTo>
                  <a:cubicBezTo>
                    <a:pt x="1515563" y="2747867"/>
                    <a:pt x="1595383" y="2787872"/>
                    <a:pt x="1652914" y="2852642"/>
                  </a:cubicBezTo>
                  <a:cubicBezTo>
                    <a:pt x="1688061" y="2892266"/>
                    <a:pt x="1713398" y="2939320"/>
                    <a:pt x="1739306" y="2985611"/>
                  </a:cubicBezTo>
                  <a:cubicBezTo>
                    <a:pt x="1772167" y="3044476"/>
                    <a:pt x="1806743" y="3102578"/>
                    <a:pt x="1848938" y="3155156"/>
                  </a:cubicBezTo>
                  <a:cubicBezTo>
                    <a:pt x="1894754" y="3212306"/>
                    <a:pt x="1949427" y="3262503"/>
                    <a:pt x="2015054" y="3294793"/>
                  </a:cubicBezTo>
                  <a:cubicBezTo>
                    <a:pt x="2081825" y="3327749"/>
                    <a:pt x="2156596" y="3340037"/>
                    <a:pt x="2231082" y="3336322"/>
                  </a:cubicBezTo>
                  <a:cubicBezTo>
                    <a:pt x="2300423" y="3332893"/>
                    <a:pt x="2368813" y="3315557"/>
                    <a:pt x="2427106" y="3278124"/>
                  </a:cubicBezTo>
                  <a:cubicBezTo>
                    <a:pt x="2474541" y="3247644"/>
                    <a:pt x="2513403" y="3204877"/>
                    <a:pt x="2531786" y="3151823"/>
                  </a:cubicBezTo>
                  <a:cubicBezTo>
                    <a:pt x="2558837" y="3073622"/>
                    <a:pt x="2535691" y="2989707"/>
                    <a:pt x="2520165" y="2907411"/>
                  </a:cubicBezTo>
                  <a:cubicBezTo>
                    <a:pt x="2503973" y="2821496"/>
                    <a:pt x="2495781" y="2734342"/>
                    <a:pt x="2481970" y="2648045"/>
                  </a:cubicBezTo>
                  <a:cubicBezTo>
                    <a:pt x="2474731" y="2603087"/>
                    <a:pt x="2466159" y="2558320"/>
                    <a:pt x="2458729" y="2513362"/>
                  </a:cubicBezTo>
                  <a:cubicBezTo>
                    <a:pt x="2452919" y="2478310"/>
                    <a:pt x="2447870" y="2442305"/>
                    <a:pt x="2458729" y="2408587"/>
                  </a:cubicBezTo>
                  <a:cubicBezTo>
                    <a:pt x="2475779" y="2355628"/>
                    <a:pt x="2527119" y="2324481"/>
                    <a:pt x="2581697" y="2310479"/>
                  </a:cubicBezTo>
                  <a:cubicBezTo>
                    <a:pt x="2641990" y="2295049"/>
                    <a:pt x="2705617" y="2300954"/>
                    <a:pt x="2762767" y="2325434"/>
                  </a:cubicBezTo>
                  <a:cubicBezTo>
                    <a:pt x="2806011" y="2343912"/>
                    <a:pt x="2844206" y="2372582"/>
                    <a:pt x="2872400" y="2410206"/>
                  </a:cubicBezTo>
                  <a:cubicBezTo>
                    <a:pt x="2920787" y="2474595"/>
                    <a:pt x="2933931" y="2557463"/>
                    <a:pt x="2925549" y="2637949"/>
                  </a:cubicBezTo>
                  <a:cubicBezTo>
                    <a:pt x="2913548" y="2753392"/>
                    <a:pt x="2857636" y="2858262"/>
                    <a:pt x="2820869" y="2968752"/>
                  </a:cubicBezTo>
                  <a:cubicBezTo>
                    <a:pt x="2796486" y="3041904"/>
                    <a:pt x="2780388" y="3118390"/>
                    <a:pt x="2789342" y="3194876"/>
                  </a:cubicBezTo>
                  <a:cubicBezTo>
                    <a:pt x="2799914" y="3285554"/>
                    <a:pt x="2844587" y="3367373"/>
                    <a:pt x="2889069" y="3447574"/>
                  </a:cubicBezTo>
                  <a:cubicBezTo>
                    <a:pt x="2950695" y="3558826"/>
                    <a:pt x="3013560" y="3669506"/>
                    <a:pt x="3070139" y="3783330"/>
                  </a:cubicBezTo>
                  <a:cubicBezTo>
                    <a:pt x="3108239" y="3859911"/>
                    <a:pt x="3143481" y="3937826"/>
                    <a:pt x="3181486" y="4014407"/>
                  </a:cubicBezTo>
                  <a:cubicBezTo>
                    <a:pt x="3232445" y="4116991"/>
                    <a:pt x="3288452" y="4217099"/>
                    <a:pt x="3351888" y="4312539"/>
                  </a:cubicBezTo>
                  <a:cubicBezTo>
                    <a:pt x="3398180" y="4382262"/>
                    <a:pt x="3448567" y="4449795"/>
                    <a:pt x="3512194" y="4504087"/>
                  </a:cubicBezTo>
                  <a:cubicBezTo>
                    <a:pt x="3558867" y="4543901"/>
                    <a:pt x="3611826" y="4575906"/>
                    <a:pt x="3670119" y="4595051"/>
                  </a:cubicBezTo>
                  <a:cubicBezTo>
                    <a:pt x="3746795" y="4620292"/>
                    <a:pt x="3828519" y="4621911"/>
                    <a:pt x="3909386" y="4623816"/>
                  </a:cubicBezTo>
                  <a:cubicBezTo>
                    <a:pt x="3985205" y="4625531"/>
                    <a:pt x="4061025" y="4627436"/>
                    <a:pt x="4136653" y="4623816"/>
                  </a:cubicBezTo>
                  <a:cubicBezTo>
                    <a:pt x="4236380" y="4619054"/>
                    <a:pt x="4335345" y="4605052"/>
                    <a:pt x="4435071" y="4599432"/>
                  </a:cubicBezTo>
                  <a:cubicBezTo>
                    <a:pt x="4477648" y="4597051"/>
                    <a:pt x="4520415" y="4596194"/>
                    <a:pt x="4562992" y="4599432"/>
                  </a:cubicBezTo>
                  <a:cubicBezTo>
                    <a:pt x="4649765" y="4606005"/>
                    <a:pt x="4925799" y="4629150"/>
                    <a:pt x="5010477" y="4649439"/>
                  </a:cubicBezTo>
                </a:path>
              </a:pathLst>
            </a:custGeom>
            <a:noFill/>
            <a:ln w="9525" cap="rnd">
              <a:solidFill>
                <a:schemeClr val="bg2">
                  <a:alpha val="25000"/>
                </a:schemeClr>
              </a:solidFill>
              <a:prstDash val="lgDash"/>
              <a:round/>
            </a:ln>
          </p:spPr>
          <p:txBody>
            <a:bodyPr rtlCol="0" anchor="ctr"/>
            <a:lstStyle/>
            <a:p>
              <a:endParaRPr lang="en-US"/>
            </a:p>
          </p:txBody>
        </p:sp>
        <p:sp>
          <p:nvSpPr>
            <p:cNvPr id="286" name="Freeform: Shape 285">
              <a:extLst>
                <a:ext uri="{FF2B5EF4-FFF2-40B4-BE49-F238E27FC236}">
                  <a16:creationId xmlns:a16="http://schemas.microsoft.com/office/drawing/2014/main" id="{78E5C306-3C29-4BD3-97E1-DCA86FF3E0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99586" y="1004887"/>
              <a:ext cx="4933777" cy="4552473"/>
            </a:xfrm>
            <a:custGeom>
              <a:avLst/>
              <a:gdLst>
                <a:gd name="connsiteX0" fmla="*/ 4933778 w 4933777"/>
                <a:gd name="connsiteY0" fmla="*/ 4552474 h 4552473"/>
                <a:gd name="connsiteX1" fmla="*/ 4020997 w 4933777"/>
                <a:gd name="connsiteY1" fmla="*/ 4493324 h 4552473"/>
                <a:gd name="connsiteX2" fmla="*/ 3777538 w 4933777"/>
                <a:gd name="connsiteY2" fmla="*/ 4468273 h 4552473"/>
                <a:gd name="connsiteX3" fmla="*/ 3411207 w 4933777"/>
                <a:gd name="connsiteY3" fmla="*/ 4277868 h 4552473"/>
                <a:gd name="connsiteX4" fmla="*/ 3215944 w 4933777"/>
                <a:gd name="connsiteY4" fmla="*/ 3958971 h 4552473"/>
                <a:gd name="connsiteX5" fmla="*/ 3056400 w 4933777"/>
                <a:gd name="connsiteY5" fmla="*/ 3618548 h 4552473"/>
                <a:gd name="connsiteX6" fmla="*/ 2963341 w 4933777"/>
                <a:gd name="connsiteY6" fmla="*/ 3314319 h 4552473"/>
                <a:gd name="connsiteX7" fmla="*/ 3029825 w 4933777"/>
                <a:gd name="connsiteY7" fmla="*/ 2870454 h 4552473"/>
                <a:gd name="connsiteX8" fmla="*/ 3094595 w 4933777"/>
                <a:gd name="connsiteY8" fmla="*/ 2449830 h 4552473"/>
                <a:gd name="connsiteX9" fmla="*/ 2979915 w 4933777"/>
                <a:gd name="connsiteY9" fmla="*/ 2245328 h 4552473"/>
                <a:gd name="connsiteX10" fmla="*/ 2843707 w 4933777"/>
                <a:gd name="connsiteY10" fmla="*/ 2162175 h 4552473"/>
                <a:gd name="connsiteX11" fmla="*/ 2529668 w 4933777"/>
                <a:gd name="connsiteY11" fmla="*/ 2080736 h 4552473"/>
                <a:gd name="connsiteX12" fmla="*/ 2336977 w 4933777"/>
                <a:gd name="connsiteY12" fmla="*/ 2125599 h 4552473"/>
                <a:gd name="connsiteX13" fmla="*/ 2044559 w 4933777"/>
                <a:gd name="connsiteY13" fmla="*/ 2271903 h 4552473"/>
                <a:gd name="connsiteX14" fmla="*/ 2007317 w 4933777"/>
                <a:gd name="connsiteY14" fmla="*/ 2312099 h 4552473"/>
                <a:gd name="connsiteX15" fmla="*/ 1999030 w 4933777"/>
                <a:gd name="connsiteY15" fmla="*/ 2371916 h 4552473"/>
                <a:gd name="connsiteX16" fmla="*/ 2129427 w 4933777"/>
                <a:gd name="connsiteY16" fmla="*/ 2502408 h 4552473"/>
                <a:gd name="connsiteX17" fmla="*/ 2226582 w 4933777"/>
                <a:gd name="connsiteY17" fmla="*/ 2627948 h 4552473"/>
                <a:gd name="connsiteX18" fmla="*/ 2273064 w 4933777"/>
                <a:gd name="connsiteY18" fmla="*/ 2782538 h 4552473"/>
                <a:gd name="connsiteX19" fmla="*/ 2203246 w 4933777"/>
                <a:gd name="connsiteY19" fmla="*/ 2993612 h 4552473"/>
                <a:gd name="connsiteX20" fmla="*/ 2115140 w 4933777"/>
                <a:gd name="connsiteY20" fmla="*/ 3048476 h 4552473"/>
                <a:gd name="connsiteX21" fmla="*/ 1952262 w 4933777"/>
                <a:gd name="connsiteY21" fmla="*/ 3025235 h 4552473"/>
                <a:gd name="connsiteX22" fmla="*/ 1801100 w 4933777"/>
                <a:gd name="connsiteY22" fmla="*/ 2888933 h 4552473"/>
                <a:gd name="connsiteX23" fmla="*/ 1722995 w 4933777"/>
                <a:gd name="connsiteY23" fmla="*/ 2689479 h 4552473"/>
                <a:gd name="connsiteX24" fmla="*/ 1653177 w 4933777"/>
                <a:gd name="connsiteY24" fmla="*/ 2574798 h 4552473"/>
                <a:gd name="connsiteX25" fmla="*/ 1500301 w 4933777"/>
                <a:gd name="connsiteY25" fmla="*/ 2531555 h 4552473"/>
                <a:gd name="connsiteX26" fmla="*/ 1364093 w 4933777"/>
                <a:gd name="connsiteY26" fmla="*/ 2583085 h 4552473"/>
                <a:gd name="connsiteX27" fmla="*/ 1191310 w 4933777"/>
                <a:gd name="connsiteY27" fmla="*/ 2618041 h 4552473"/>
                <a:gd name="connsiteX28" fmla="*/ 759351 w 4933777"/>
                <a:gd name="connsiteY28" fmla="*/ 2618041 h 4552473"/>
                <a:gd name="connsiteX29" fmla="*/ 506843 w 4933777"/>
                <a:gd name="connsiteY29" fmla="*/ 2521649 h 4552473"/>
                <a:gd name="connsiteX30" fmla="*/ 290816 w 4933777"/>
                <a:gd name="connsiteY30" fmla="*/ 2343817 h 4552473"/>
                <a:gd name="connsiteX31" fmla="*/ 126320 w 4933777"/>
                <a:gd name="connsiteY31" fmla="*/ 2062925 h 4552473"/>
                <a:gd name="connsiteX32" fmla="*/ 24021 w 4933777"/>
                <a:gd name="connsiteY32" fmla="*/ 1594295 h 4552473"/>
                <a:gd name="connsiteX33" fmla="*/ 1066 w 4933777"/>
                <a:gd name="connsiteY33" fmla="*/ 1140428 h 4552473"/>
                <a:gd name="connsiteX34" fmla="*/ 87172 w 4933777"/>
                <a:gd name="connsiteY34" fmla="*/ 617601 h 4552473"/>
                <a:gd name="connsiteX35" fmla="*/ 256526 w 4933777"/>
                <a:gd name="connsiteY35" fmla="*/ 249936 h 4552473"/>
                <a:gd name="connsiteX36" fmla="*/ 461504 w 4933777"/>
                <a:gd name="connsiteY36" fmla="*/ 0 h 45524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933777" h="4552473">
                  <a:moveTo>
                    <a:pt x="4933778" y="4552474"/>
                  </a:moveTo>
                  <a:cubicBezTo>
                    <a:pt x="4747183" y="4533519"/>
                    <a:pt x="4208735" y="4496562"/>
                    <a:pt x="4020997" y="4493324"/>
                  </a:cubicBezTo>
                  <a:cubicBezTo>
                    <a:pt x="3939273" y="4491895"/>
                    <a:pt x="3857548" y="4485323"/>
                    <a:pt x="3777538" y="4468273"/>
                  </a:cubicBezTo>
                  <a:cubicBezTo>
                    <a:pt x="3639807" y="4438936"/>
                    <a:pt x="3509028" y="4378738"/>
                    <a:pt x="3411207" y="4277868"/>
                  </a:cubicBezTo>
                  <a:cubicBezTo>
                    <a:pt x="3323958" y="4187857"/>
                    <a:pt x="3270236" y="4072414"/>
                    <a:pt x="3215944" y="3958971"/>
                  </a:cubicBezTo>
                  <a:cubicBezTo>
                    <a:pt x="3161842" y="3845909"/>
                    <a:pt x="3106407" y="3733419"/>
                    <a:pt x="3056400" y="3618548"/>
                  </a:cubicBezTo>
                  <a:cubicBezTo>
                    <a:pt x="3013728" y="3520631"/>
                    <a:pt x="2975152" y="3420237"/>
                    <a:pt x="2963341" y="3314319"/>
                  </a:cubicBezTo>
                  <a:cubicBezTo>
                    <a:pt x="2946672" y="3164205"/>
                    <a:pt x="2985249" y="3015329"/>
                    <a:pt x="3029825" y="2870454"/>
                  </a:cubicBezTo>
                  <a:cubicBezTo>
                    <a:pt x="3072498" y="2731865"/>
                    <a:pt x="3122790" y="2590895"/>
                    <a:pt x="3094595" y="2449830"/>
                  </a:cubicBezTo>
                  <a:cubicBezTo>
                    <a:pt x="3078879" y="2371154"/>
                    <a:pt x="3040112" y="2298383"/>
                    <a:pt x="2979915" y="2245328"/>
                  </a:cubicBezTo>
                  <a:cubicBezTo>
                    <a:pt x="2939814" y="2209991"/>
                    <a:pt x="2892094" y="2185035"/>
                    <a:pt x="2843707" y="2162175"/>
                  </a:cubicBezTo>
                  <a:cubicBezTo>
                    <a:pt x="2744075" y="2115312"/>
                    <a:pt x="2639110" y="2075212"/>
                    <a:pt x="2529668" y="2080736"/>
                  </a:cubicBezTo>
                  <a:cubicBezTo>
                    <a:pt x="2463469" y="2084070"/>
                    <a:pt x="2399651" y="2103882"/>
                    <a:pt x="2336977" y="2125599"/>
                  </a:cubicBezTo>
                  <a:cubicBezTo>
                    <a:pt x="2233059" y="2161604"/>
                    <a:pt x="2130094" y="2203133"/>
                    <a:pt x="2044559" y="2271903"/>
                  </a:cubicBezTo>
                  <a:cubicBezTo>
                    <a:pt x="2030177" y="2283524"/>
                    <a:pt x="2016175" y="2295906"/>
                    <a:pt x="2007317" y="2312099"/>
                  </a:cubicBezTo>
                  <a:cubicBezTo>
                    <a:pt x="1997315" y="2330291"/>
                    <a:pt x="1994934" y="2351532"/>
                    <a:pt x="1999030" y="2371916"/>
                  </a:cubicBezTo>
                  <a:cubicBezTo>
                    <a:pt x="2011508" y="2434019"/>
                    <a:pt x="2079040" y="2461165"/>
                    <a:pt x="2129427" y="2502408"/>
                  </a:cubicBezTo>
                  <a:cubicBezTo>
                    <a:pt x="2170766" y="2536222"/>
                    <a:pt x="2202103" y="2580418"/>
                    <a:pt x="2226582" y="2627948"/>
                  </a:cubicBezTo>
                  <a:cubicBezTo>
                    <a:pt x="2251538" y="2676335"/>
                    <a:pt x="2269254" y="2728341"/>
                    <a:pt x="2273064" y="2782538"/>
                  </a:cubicBezTo>
                  <a:cubicBezTo>
                    <a:pt x="2278589" y="2859786"/>
                    <a:pt x="2256395" y="2937605"/>
                    <a:pt x="2203246" y="2993612"/>
                  </a:cubicBezTo>
                  <a:cubicBezTo>
                    <a:pt x="2178957" y="3019235"/>
                    <a:pt x="2149144" y="3039047"/>
                    <a:pt x="2115140" y="3048476"/>
                  </a:cubicBezTo>
                  <a:cubicBezTo>
                    <a:pt x="2060752" y="3063526"/>
                    <a:pt x="2003507" y="3049905"/>
                    <a:pt x="1952262" y="3025235"/>
                  </a:cubicBezTo>
                  <a:cubicBezTo>
                    <a:pt x="1889873" y="2995136"/>
                    <a:pt x="1836724" y="2948369"/>
                    <a:pt x="1801100" y="2888933"/>
                  </a:cubicBezTo>
                  <a:cubicBezTo>
                    <a:pt x="1764239" y="2827591"/>
                    <a:pt x="1748237" y="2756630"/>
                    <a:pt x="1722995" y="2689479"/>
                  </a:cubicBezTo>
                  <a:cubicBezTo>
                    <a:pt x="1706993" y="2646903"/>
                    <a:pt x="1686896" y="2605088"/>
                    <a:pt x="1653177" y="2574798"/>
                  </a:cubicBezTo>
                  <a:cubicBezTo>
                    <a:pt x="1611839" y="2537555"/>
                    <a:pt x="1555260" y="2522315"/>
                    <a:pt x="1500301" y="2531555"/>
                  </a:cubicBezTo>
                  <a:cubicBezTo>
                    <a:pt x="1452295" y="2539651"/>
                    <a:pt x="1409718" y="2565749"/>
                    <a:pt x="1364093" y="2583085"/>
                  </a:cubicBezTo>
                  <a:cubicBezTo>
                    <a:pt x="1308944" y="2603945"/>
                    <a:pt x="1249984" y="2611374"/>
                    <a:pt x="1191310" y="2618041"/>
                  </a:cubicBezTo>
                  <a:cubicBezTo>
                    <a:pt x="1047197" y="2634424"/>
                    <a:pt x="901274" y="2646236"/>
                    <a:pt x="759351" y="2618041"/>
                  </a:cubicBezTo>
                  <a:cubicBezTo>
                    <a:pt x="670388" y="2600325"/>
                    <a:pt x="585329" y="2567083"/>
                    <a:pt x="506843" y="2521649"/>
                  </a:cubicBezTo>
                  <a:cubicBezTo>
                    <a:pt x="425595" y="2474595"/>
                    <a:pt x="352253" y="2414778"/>
                    <a:pt x="290816" y="2343817"/>
                  </a:cubicBezTo>
                  <a:cubicBezTo>
                    <a:pt x="219284" y="2261140"/>
                    <a:pt x="165753" y="2164937"/>
                    <a:pt x="126320" y="2062925"/>
                  </a:cubicBezTo>
                  <a:cubicBezTo>
                    <a:pt x="68503" y="1913192"/>
                    <a:pt x="42500" y="1753838"/>
                    <a:pt x="24021" y="1594295"/>
                  </a:cubicBezTo>
                  <a:cubicBezTo>
                    <a:pt x="6590" y="1443609"/>
                    <a:pt x="-3411" y="1292066"/>
                    <a:pt x="1066" y="1140428"/>
                  </a:cubicBezTo>
                  <a:cubicBezTo>
                    <a:pt x="6305" y="962882"/>
                    <a:pt x="31927" y="786289"/>
                    <a:pt x="87172" y="617601"/>
                  </a:cubicBezTo>
                  <a:cubicBezTo>
                    <a:pt x="129272" y="489014"/>
                    <a:pt x="190423" y="367951"/>
                    <a:pt x="256526" y="249936"/>
                  </a:cubicBezTo>
                  <a:cubicBezTo>
                    <a:pt x="281577" y="205645"/>
                    <a:pt x="431786" y="41243"/>
                    <a:pt x="461504" y="0"/>
                  </a:cubicBezTo>
                </a:path>
              </a:pathLst>
            </a:custGeom>
            <a:noFill/>
            <a:ln w="9525" cap="rnd">
              <a:solidFill>
                <a:schemeClr val="bg2">
                  <a:alpha val="25000"/>
                </a:schemeClr>
              </a:solidFill>
              <a:prstDash val="lgDash"/>
              <a:round/>
            </a:ln>
          </p:spPr>
          <p:txBody>
            <a:bodyPr rtlCol="0" anchor="ctr"/>
            <a:lstStyle/>
            <a:p>
              <a:endParaRPr lang="en-US"/>
            </a:p>
          </p:txBody>
        </p:sp>
        <p:sp>
          <p:nvSpPr>
            <p:cNvPr id="287" name="Freeform: Shape 286">
              <a:extLst>
                <a:ext uri="{FF2B5EF4-FFF2-40B4-BE49-F238E27FC236}">
                  <a16:creationId xmlns:a16="http://schemas.microsoft.com/office/drawing/2014/main" id="{0B2BA2F3-A842-4EA4-8CB8-FD66BD1CEE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72372" y="1004887"/>
              <a:ext cx="4844417" cy="4402074"/>
            </a:xfrm>
            <a:custGeom>
              <a:avLst/>
              <a:gdLst>
                <a:gd name="connsiteX0" fmla="*/ 486254 w 4844417"/>
                <a:gd name="connsiteY0" fmla="*/ 0 h 4402074"/>
                <a:gd name="connsiteX1" fmla="*/ 223364 w 4844417"/>
                <a:gd name="connsiteY1" fmla="*/ 286226 h 4402074"/>
                <a:gd name="connsiteX2" fmla="*/ 67821 w 4844417"/>
                <a:gd name="connsiteY2" fmla="*/ 699135 h 4402074"/>
                <a:gd name="connsiteX3" fmla="*/ 3 w 4844417"/>
                <a:gd name="connsiteY3" fmla="*/ 1273683 h 4402074"/>
                <a:gd name="connsiteX4" fmla="*/ 135543 w 4844417"/>
                <a:gd name="connsiteY4" fmla="*/ 2031683 h 4402074"/>
                <a:gd name="connsiteX5" fmla="*/ 297088 w 4844417"/>
                <a:gd name="connsiteY5" fmla="*/ 2312956 h 4402074"/>
                <a:gd name="connsiteX6" fmla="*/ 582171 w 4844417"/>
                <a:gd name="connsiteY6" fmla="*/ 2518410 h 4402074"/>
                <a:gd name="connsiteX7" fmla="*/ 972982 w 4844417"/>
                <a:gd name="connsiteY7" fmla="*/ 2518410 h 4402074"/>
                <a:gd name="connsiteX8" fmla="*/ 1389700 w 4844417"/>
                <a:gd name="connsiteY8" fmla="*/ 2350484 h 4402074"/>
                <a:gd name="connsiteX9" fmla="*/ 1665544 w 4844417"/>
                <a:gd name="connsiteY9" fmla="*/ 2204180 h 4402074"/>
                <a:gd name="connsiteX10" fmla="*/ 2180656 w 4844417"/>
                <a:gd name="connsiteY10" fmla="*/ 1966436 h 4402074"/>
                <a:gd name="connsiteX11" fmla="*/ 2499649 w 4844417"/>
                <a:gd name="connsiteY11" fmla="*/ 1926527 h 4402074"/>
                <a:gd name="connsiteX12" fmla="*/ 2867695 w 4844417"/>
                <a:gd name="connsiteY12" fmla="*/ 2041303 h 4402074"/>
                <a:gd name="connsiteX13" fmla="*/ 3100295 w 4844417"/>
                <a:gd name="connsiteY13" fmla="*/ 2147602 h 4402074"/>
                <a:gd name="connsiteX14" fmla="*/ 3275174 w 4844417"/>
                <a:gd name="connsiteY14" fmla="*/ 2370582 h 4402074"/>
                <a:gd name="connsiteX15" fmla="*/ 3246123 w 4844417"/>
                <a:gd name="connsiteY15" fmla="*/ 2631948 h 4402074"/>
                <a:gd name="connsiteX16" fmla="*/ 3102581 w 4844417"/>
                <a:gd name="connsiteY16" fmla="*/ 2947892 h 4402074"/>
                <a:gd name="connsiteX17" fmla="*/ 3070958 w 4844417"/>
                <a:gd name="connsiteY17" fmla="*/ 3462052 h 4402074"/>
                <a:gd name="connsiteX18" fmla="*/ 3194402 w 4844417"/>
                <a:gd name="connsiteY18" fmla="*/ 3792379 h 4402074"/>
                <a:gd name="connsiteX19" fmla="*/ 3329371 w 4844417"/>
                <a:gd name="connsiteY19" fmla="*/ 4048030 h 4402074"/>
                <a:gd name="connsiteX20" fmla="*/ 3539017 w 4844417"/>
                <a:gd name="connsiteY20" fmla="*/ 4257771 h 4402074"/>
                <a:gd name="connsiteX21" fmla="*/ 3911254 w 4844417"/>
                <a:gd name="connsiteY21" fmla="*/ 4353592 h 4402074"/>
                <a:gd name="connsiteX22" fmla="*/ 4272632 w 4844417"/>
                <a:gd name="connsiteY22" fmla="*/ 4353592 h 4402074"/>
                <a:gd name="connsiteX23" fmla="*/ 4528760 w 4844417"/>
                <a:gd name="connsiteY23" fmla="*/ 4368832 h 4402074"/>
                <a:gd name="connsiteX24" fmla="*/ 4844418 w 4844417"/>
                <a:gd name="connsiteY24" fmla="*/ 4402074 h 44020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844417" h="4402074">
                  <a:moveTo>
                    <a:pt x="486254" y="0"/>
                  </a:moveTo>
                  <a:cubicBezTo>
                    <a:pt x="486254" y="0"/>
                    <a:pt x="289182" y="178689"/>
                    <a:pt x="223364" y="286226"/>
                  </a:cubicBezTo>
                  <a:cubicBezTo>
                    <a:pt x="146116" y="412337"/>
                    <a:pt x="101825" y="555022"/>
                    <a:pt x="67821" y="699135"/>
                  </a:cubicBezTo>
                  <a:cubicBezTo>
                    <a:pt x="23434" y="887540"/>
                    <a:pt x="289" y="1080135"/>
                    <a:pt x="3" y="1273683"/>
                  </a:cubicBezTo>
                  <a:cubicBezTo>
                    <a:pt x="-378" y="1532668"/>
                    <a:pt x="38865" y="1791748"/>
                    <a:pt x="135543" y="2031683"/>
                  </a:cubicBezTo>
                  <a:cubicBezTo>
                    <a:pt x="176215" y="2132648"/>
                    <a:pt x="227650" y="2229231"/>
                    <a:pt x="297088" y="2312956"/>
                  </a:cubicBezTo>
                  <a:cubicBezTo>
                    <a:pt x="373383" y="2404967"/>
                    <a:pt x="469014" y="2480882"/>
                    <a:pt x="582171" y="2518410"/>
                  </a:cubicBezTo>
                  <a:cubicBezTo>
                    <a:pt x="708091" y="2560130"/>
                    <a:pt x="843727" y="2550605"/>
                    <a:pt x="972982" y="2518410"/>
                  </a:cubicBezTo>
                  <a:cubicBezTo>
                    <a:pt x="1118714" y="2482120"/>
                    <a:pt x="1255874" y="2419160"/>
                    <a:pt x="1389700" y="2350484"/>
                  </a:cubicBezTo>
                  <a:cubicBezTo>
                    <a:pt x="1482283" y="2302955"/>
                    <a:pt x="1574104" y="2253996"/>
                    <a:pt x="1665544" y="2204180"/>
                  </a:cubicBezTo>
                  <a:cubicBezTo>
                    <a:pt x="1832137" y="2113407"/>
                    <a:pt x="1999586" y="2022348"/>
                    <a:pt x="2180656" y="1966436"/>
                  </a:cubicBezTo>
                  <a:cubicBezTo>
                    <a:pt x="2284288" y="1934432"/>
                    <a:pt x="2392016" y="1915478"/>
                    <a:pt x="2499649" y="1926527"/>
                  </a:cubicBezTo>
                  <a:cubicBezTo>
                    <a:pt x="2627950" y="1939671"/>
                    <a:pt x="2747108" y="1994535"/>
                    <a:pt x="2867695" y="2041303"/>
                  </a:cubicBezTo>
                  <a:cubicBezTo>
                    <a:pt x="2947514" y="2072259"/>
                    <a:pt x="3028667" y="2100929"/>
                    <a:pt x="3100295" y="2147602"/>
                  </a:cubicBezTo>
                  <a:cubicBezTo>
                    <a:pt x="3182401" y="2201037"/>
                    <a:pt x="3250980" y="2276189"/>
                    <a:pt x="3275174" y="2370582"/>
                  </a:cubicBezTo>
                  <a:cubicBezTo>
                    <a:pt x="3297367" y="2457450"/>
                    <a:pt x="3278508" y="2547747"/>
                    <a:pt x="3246123" y="2631948"/>
                  </a:cubicBezTo>
                  <a:cubicBezTo>
                    <a:pt x="3204403" y="2740057"/>
                    <a:pt x="3142872" y="2839307"/>
                    <a:pt x="3102581" y="2947892"/>
                  </a:cubicBezTo>
                  <a:cubicBezTo>
                    <a:pt x="3041621" y="3112103"/>
                    <a:pt x="3032668" y="3291173"/>
                    <a:pt x="3070958" y="3462052"/>
                  </a:cubicBezTo>
                  <a:cubicBezTo>
                    <a:pt x="3096771" y="3577019"/>
                    <a:pt x="3145063" y="3685223"/>
                    <a:pt x="3194402" y="3792379"/>
                  </a:cubicBezTo>
                  <a:cubicBezTo>
                    <a:pt x="3234788" y="3880104"/>
                    <a:pt x="3276127" y="3967639"/>
                    <a:pt x="3329371" y="4048030"/>
                  </a:cubicBezTo>
                  <a:cubicBezTo>
                    <a:pt x="3384712" y="4131564"/>
                    <a:pt x="3453196" y="4206335"/>
                    <a:pt x="3539017" y="4257771"/>
                  </a:cubicBezTo>
                  <a:cubicBezTo>
                    <a:pt x="3650364" y="4324541"/>
                    <a:pt x="3781142" y="4346924"/>
                    <a:pt x="3911254" y="4353592"/>
                  </a:cubicBezTo>
                  <a:cubicBezTo>
                    <a:pt x="4031554" y="4359783"/>
                    <a:pt x="4152141" y="4351878"/>
                    <a:pt x="4272632" y="4353592"/>
                  </a:cubicBezTo>
                  <a:cubicBezTo>
                    <a:pt x="4358167" y="4354830"/>
                    <a:pt x="4443511" y="4361593"/>
                    <a:pt x="4528760" y="4368832"/>
                  </a:cubicBezTo>
                  <a:cubicBezTo>
                    <a:pt x="4634201" y="4377785"/>
                    <a:pt x="4739738" y="4386644"/>
                    <a:pt x="4844418" y="4402074"/>
                  </a:cubicBezTo>
                </a:path>
              </a:pathLst>
            </a:custGeom>
            <a:noFill/>
            <a:ln w="9525" cap="rnd">
              <a:solidFill>
                <a:schemeClr val="bg2">
                  <a:alpha val="25000"/>
                </a:schemeClr>
              </a:solidFill>
              <a:prstDash val="lgDash"/>
              <a:round/>
            </a:ln>
          </p:spPr>
          <p:txBody>
            <a:bodyPr rtlCol="0" anchor="ctr"/>
            <a:lstStyle/>
            <a:p>
              <a:endParaRPr lang="en-US"/>
            </a:p>
          </p:txBody>
        </p:sp>
        <p:sp>
          <p:nvSpPr>
            <p:cNvPr id="288" name="Freeform: Shape 287">
              <a:extLst>
                <a:ext uri="{FF2B5EF4-FFF2-40B4-BE49-F238E27FC236}">
                  <a16:creationId xmlns:a16="http://schemas.microsoft.com/office/drawing/2014/main" id="{11968F54-9FAB-433B-B990-0552F58E04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53707" y="1004887"/>
              <a:ext cx="3915933" cy="2452322"/>
            </a:xfrm>
            <a:custGeom>
              <a:avLst/>
              <a:gdLst>
                <a:gd name="connsiteX0" fmla="*/ 540651 w 3915933"/>
                <a:gd name="connsiteY0" fmla="*/ 0 h 2452322"/>
                <a:gd name="connsiteX1" fmla="*/ 235470 w 3915933"/>
                <a:gd name="connsiteY1" fmla="*/ 274320 h 2452322"/>
                <a:gd name="connsiteX2" fmla="*/ 103929 w 3915933"/>
                <a:gd name="connsiteY2" fmla="*/ 537496 h 2452322"/>
                <a:gd name="connsiteX3" fmla="*/ 2869 w 3915933"/>
                <a:gd name="connsiteY3" fmla="*/ 998792 h 2452322"/>
                <a:gd name="connsiteX4" fmla="*/ 59638 w 3915933"/>
                <a:gd name="connsiteY4" fmla="*/ 1582007 h 2452322"/>
                <a:gd name="connsiteX5" fmla="*/ 139934 w 3915933"/>
                <a:gd name="connsiteY5" fmla="*/ 1897856 h 2452322"/>
                <a:gd name="connsiteX6" fmla="*/ 258996 w 3915933"/>
                <a:gd name="connsiteY6" fmla="*/ 2195703 h 2452322"/>
                <a:gd name="connsiteX7" fmla="*/ 495788 w 3915933"/>
                <a:gd name="connsiteY7" fmla="*/ 2417350 h 2452322"/>
                <a:gd name="connsiteX8" fmla="*/ 627328 w 3915933"/>
                <a:gd name="connsiteY8" fmla="*/ 2450592 h 2452322"/>
                <a:gd name="connsiteX9" fmla="*/ 1170063 w 3915933"/>
                <a:gd name="connsiteY9" fmla="*/ 2249710 h 2452322"/>
                <a:gd name="connsiteX10" fmla="*/ 1352847 w 3915933"/>
                <a:gd name="connsiteY10" fmla="*/ 2102834 h 2452322"/>
                <a:gd name="connsiteX11" fmla="*/ 1978735 w 3915933"/>
                <a:gd name="connsiteY11" fmla="*/ 1834134 h 2452322"/>
                <a:gd name="connsiteX12" fmla="*/ 2306872 w 3915933"/>
                <a:gd name="connsiteY12" fmla="*/ 1789843 h 2452322"/>
                <a:gd name="connsiteX13" fmla="*/ 2731972 w 3915933"/>
                <a:gd name="connsiteY13" fmla="*/ 1870234 h 2452322"/>
                <a:gd name="connsiteX14" fmla="*/ 3172313 w 3915933"/>
                <a:gd name="connsiteY14" fmla="*/ 2021205 h 2452322"/>
                <a:gd name="connsiteX15" fmla="*/ 3573887 w 3915933"/>
                <a:gd name="connsiteY15" fmla="*/ 2010156 h 2452322"/>
                <a:gd name="connsiteX16" fmla="*/ 3860494 w 3915933"/>
                <a:gd name="connsiteY16" fmla="*/ 1867472 h 2452322"/>
                <a:gd name="connsiteX17" fmla="*/ 3913072 w 3915933"/>
                <a:gd name="connsiteY17" fmla="*/ 1652778 h 2452322"/>
                <a:gd name="connsiteX18" fmla="*/ 3681805 w 3915933"/>
                <a:gd name="connsiteY18" fmla="*/ 1295400 h 2452322"/>
                <a:gd name="connsiteX19" fmla="*/ 3029533 w 3915933"/>
                <a:gd name="connsiteY19" fmla="*/ 812197 h 2452322"/>
                <a:gd name="connsiteX20" fmla="*/ 2789789 w 3915933"/>
                <a:gd name="connsiteY20" fmla="*/ 668941 h 2452322"/>
                <a:gd name="connsiteX21" fmla="*/ 2510135 w 3915933"/>
                <a:gd name="connsiteY21" fmla="*/ 498539 h 2452322"/>
                <a:gd name="connsiteX22" fmla="*/ 2281630 w 3915933"/>
                <a:gd name="connsiteY22" fmla="*/ 355854 h 2452322"/>
                <a:gd name="connsiteX23" fmla="*/ 2002357 w 3915933"/>
                <a:gd name="connsiteY23" fmla="*/ 161544 h 2452322"/>
                <a:gd name="connsiteX24" fmla="*/ 1726037 w 3915933"/>
                <a:gd name="connsiteY24" fmla="*/ 0 h 2452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915933" h="2452322">
                  <a:moveTo>
                    <a:pt x="540651" y="0"/>
                  </a:moveTo>
                  <a:cubicBezTo>
                    <a:pt x="540651" y="0"/>
                    <a:pt x="298906" y="176213"/>
                    <a:pt x="235470" y="274320"/>
                  </a:cubicBezTo>
                  <a:cubicBezTo>
                    <a:pt x="182130" y="356997"/>
                    <a:pt x="139172" y="445675"/>
                    <a:pt x="103929" y="537496"/>
                  </a:cubicBezTo>
                  <a:cubicBezTo>
                    <a:pt x="47160" y="685324"/>
                    <a:pt x="12585" y="840772"/>
                    <a:pt x="2869" y="998792"/>
                  </a:cubicBezTo>
                  <a:cubicBezTo>
                    <a:pt x="-9228" y="1194530"/>
                    <a:pt x="18300" y="1390079"/>
                    <a:pt x="59638" y="1582007"/>
                  </a:cubicBezTo>
                  <a:cubicBezTo>
                    <a:pt x="82498" y="1688211"/>
                    <a:pt x="110121" y="1793367"/>
                    <a:pt x="139934" y="1897856"/>
                  </a:cubicBezTo>
                  <a:cubicBezTo>
                    <a:pt x="169461" y="2001393"/>
                    <a:pt x="202894" y="2104073"/>
                    <a:pt x="258996" y="2195703"/>
                  </a:cubicBezTo>
                  <a:cubicBezTo>
                    <a:pt x="316623" y="2289810"/>
                    <a:pt x="395585" y="2371725"/>
                    <a:pt x="495788" y="2417350"/>
                  </a:cubicBezTo>
                  <a:cubicBezTo>
                    <a:pt x="537317" y="2436305"/>
                    <a:pt x="581799" y="2446973"/>
                    <a:pt x="627328" y="2450592"/>
                  </a:cubicBezTo>
                  <a:cubicBezTo>
                    <a:pt x="824686" y="2466404"/>
                    <a:pt x="1012233" y="2371820"/>
                    <a:pt x="1170063" y="2249710"/>
                  </a:cubicBezTo>
                  <a:cubicBezTo>
                    <a:pt x="1231975" y="2201894"/>
                    <a:pt x="1290554" y="2150174"/>
                    <a:pt x="1352847" y="2102834"/>
                  </a:cubicBezTo>
                  <a:cubicBezTo>
                    <a:pt x="1535346" y="1964246"/>
                    <a:pt x="1755564" y="1887760"/>
                    <a:pt x="1978735" y="1834134"/>
                  </a:cubicBezTo>
                  <a:cubicBezTo>
                    <a:pt x="2086558" y="1808226"/>
                    <a:pt x="2196096" y="1789462"/>
                    <a:pt x="2306872" y="1789843"/>
                  </a:cubicBezTo>
                  <a:cubicBezTo>
                    <a:pt x="2451842" y="1790319"/>
                    <a:pt x="2594812" y="1822514"/>
                    <a:pt x="2731972" y="1870234"/>
                  </a:cubicBezTo>
                  <a:cubicBezTo>
                    <a:pt x="2879038" y="1921383"/>
                    <a:pt x="3019627" y="1991963"/>
                    <a:pt x="3172313" y="2021205"/>
                  </a:cubicBezTo>
                  <a:cubicBezTo>
                    <a:pt x="3305091" y="2046732"/>
                    <a:pt x="3441204" y="2037017"/>
                    <a:pt x="3573887" y="2010156"/>
                  </a:cubicBezTo>
                  <a:cubicBezTo>
                    <a:pt x="3682567" y="1988153"/>
                    <a:pt x="3793724" y="1954435"/>
                    <a:pt x="3860494" y="1867472"/>
                  </a:cubicBezTo>
                  <a:cubicBezTo>
                    <a:pt x="3907167" y="1806607"/>
                    <a:pt x="3923073" y="1728978"/>
                    <a:pt x="3913072" y="1652778"/>
                  </a:cubicBezTo>
                  <a:cubicBezTo>
                    <a:pt x="3894118" y="1508570"/>
                    <a:pt x="3788866" y="1396079"/>
                    <a:pt x="3681805" y="1295400"/>
                  </a:cubicBezTo>
                  <a:cubicBezTo>
                    <a:pt x="3484162" y="1109472"/>
                    <a:pt x="3261277" y="953548"/>
                    <a:pt x="3029533" y="812197"/>
                  </a:cubicBezTo>
                  <a:cubicBezTo>
                    <a:pt x="2949999" y="763715"/>
                    <a:pt x="2869704" y="716661"/>
                    <a:pt x="2789789" y="668941"/>
                  </a:cubicBezTo>
                  <a:cubicBezTo>
                    <a:pt x="2696063" y="612934"/>
                    <a:pt x="2603289" y="555403"/>
                    <a:pt x="2510135" y="498539"/>
                  </a:cubicBezTo>
                  <a:cubicBezTo>
                    <a:pt x="2433459" y="451771"/>
                    <a:pt x="2356592" y="405384"/>
                    <a:pt x="2281630" y="355854"/>
                  </a:cubicBezTo>
                  <a:cubicBezTo>
                    <a:pt x="2187047" y="293370"/>
                    <a:pt x="2095988" y="225457"/>
                    <a:pt x="2002357" y="161544"/>
                  </a:cubicBezTo>
                  <a:cubicBezTo>
                    <a:pt x="1892439" y="86487"/>
                    <a:pt x="1726037" y="0"/>
                    <a:pt x="1726037" y="0"/>
                  </a:cubicBezTo>
                </a:path>
              </a:pathLst>
            </a:custGeom>
            <a:noFill/>
            <a:ln w="9525" cap="rnd">
              <a:solidFill>
                <a:schemeClr val="bg2">
                  <a:alpha val="25000"/>
                </a:schemeClr>
              </a:solidFill>
              <a:prstDash val="lgDash"/>
              <a:round/>
            </a:ln>
          </p:spPr>
          <p:txBody>
            <a:bodyPr rtlCol="0" anchor="ctr"/>
            <a:lstStyle/>
            <a:p>
              <a:endParaRPr lang="en-US"/>
            </a:p>
          </p:txBody>
        </p:sp>
        <p:grpSp>
          <p:nvGrpSpPr>
            <p:cNvPr id="289" name="Graphic 3">
              <a:extLst>
                <a:ext uri="{FF2B5EF4-FFF2-40B4-BE49-F238E27FC236}">
                  <a16:creationId xmlns:a16="http://schemas.microsoft.com/office/drawing/2014/main" id="{7DF11618-754F-4C58-94AD-F7AA3530D6A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538537" y="995362"/>
              <a:ext cx="3521990" cy="2074884"/>
              <a:chOff x="3538537" y="995362"/>
              <a:chExt cx="3521990" cy="2074884"/>
            </a:xfrm>
            <a:noFill/>
          </p:grpSpPr>
          <p:sp>
            <p:nvSpPr>
              <p:cNvPr id="302" name="Freeform: Shape 301">
                <a:extLst>
                  <a:ext uri="{FF2B5EF4-FFF2-40B4-BE49-F238E27FC236}">
                    <a16:creationId xmlns:a16="http://schemas.microsoft.com/office/drawing/2014/main" id="{F890D7E4-2E90-4189-AA14-2693B94739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303" name="Freeform: Shape 302">
                <a:extLst>
                  <a:ext uri="{FF2B5EF4-FFF2-40B4-BE49-F238E27FC236}">
                    <a16:creationId xmlns:a16="http://schemas.microsoft.com/office/drawing/2014/main" id="{3D53848D-8416-4C24-A2D1-CB2D5EF4B1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304" name="Freeform: Shape 303">
                <a:extLst>
                  <a:ext uri="{FF2B5EF4-FFF2-40B4-BE49-F238E27FC236}">
                    <a16:creationId xmlns:a16="http://schemas.microsoft.com/office/drawing/2014/main" id="{D5C6ABEA-3701-4591-9F7A-DF96C707B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538537" y="995362"/>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305" name="Freeform: Shape 304">
                <a:extLst>
                  <a:ext uri="{FF2B5EF4-FFF2-40B4-BE49-F238E27FC236}">
                    <a16:creationId xmlns:a16="http://schemas.microsoft.com/office/drawing/2014/main" id="{8BABF3D0-6D14-430A-8648-AA359FF6D4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23749" y="1004791"/>
                <a:ext cx="2567851" cy="1647045"/>
              </a:xfrm>
              <a:custGeom>
                <a:avLst/>
                <a:gdLst>
                  <a:gd name="connsiteX0" fmla="*/ 630083 w 2567851"/>
                  <a:gd name="connsiteY0" fmla="*/ 95 h 1647045"/>
                  <a:gd name="connsiteX1" fmla="*/ 124686 w 2567851"/>
                  <a:gd name="connsiteY1" fmla="*/ 410718 h 1647045"/>
                  <a:gd name="connsiteX2" fmla="*/ 26674 w 2567851"/>
                  <a:gd name="connsiteY2" fmla="*/ 689991 h 1647045"/>
                  <a:gd name="connsiteX3" fmla="*/ 1718 w 2567851"/>
                  <a:gd name="connsiteY3" fmla="*/ 974217 h 1647045"/>
                  <a:gd name="connsiteX4" fmla="*/ 56582 w 2567851"/>
                  <a:gd name="connsiteY4" fmla="*/ 1208627 h 1647045"/>
                  <a:gd name="connsiteX5" fmla="*/ 212792 w 2567851"/>
                  <a:gd name="connsiteY5" fmla="*/ 1443038 h 1647045"/>
                  <a:gd name="connsiteX6" fmla="*/ 385576 w 2567851"/>
                  <a:gd name="connsiteY6" fmla="*/ 1590961 h 1647045"/>
                  <a:gd name="connsiteX7" fmla="*/ 528451 w 2567851"/>
                  <a:gd name="connsiteY7" fmla="*/ 1645825 h 1647045"/>
                  <a:gd name="connsiteX8" fmla="*/ 739430 w 2567851"/>
                  <a:gd name="connsiteY8" fmla="*/ 1604296 h 1647045"/>
                  <a:gd name="connsiteX9" fmla="*/ 1023560 w 2567851"/>
                  <a:gd name="connsiteY9" fmla="*/ 1517809 h 1647045"/>
                  <a:gd name="connsiteX10" fmla="*/ 1384082 w 2567851"/>
                  <a:gd name="connsiteY10" fmla="*/ 1394841 h 1647045"/>
                  <a:gd name="connsiteX11" fmla="*/ 1872619 w 2567851"/>
                  <a:gd name="connsiteY11" fmla="*/ 1318355 h 1647045"/>
                  <a:gd name="connsiteX12" fmla="*/ 2169989 w 2567851"/>
                  <a:gd name="connsiteY12" fmla="*/ 1359884 h 1647045"/>
                  <a:gd name="connsiteX13" fmla="*/ 2331152 w 2567851"/>
                  <a:gd name="connsiteY13" fmla="*/ 1359884 h 1647045"/>
                  <a:gd name="connsiteX14" fmla="*/ 2500602 w 2567851"/>
                  <a:gd name="connsiteY14" fmla="*/ 1351598 h 1647045"/>
                  <a:gd name="connsiteX15" fmla="*/ 2557085 w 2567851"/>
                  <a:gd name="connsiteY15" fmla="*/ 1316641 h 1647045"/>
                  <a:gd name="connsiteX16" fmla="*/ 2533844 w 2567851"/>
                  <a:gd name="connsiteY16" fmla="*/ 1195292 h 1647045"/>
                  <a:gd name="connsiteX17" fmla="*/ 2312864 w 2567851"/>
                  <a:gd name="connsiteY17" fmla="*/ 1005745 h 1647045"/>
                  <a:gd name="connsiteX18" fmla="*/ 1980537 w 2567851"/>
                  <a:gd name="connsiteY18" fmla="*/ 763048 h 1647045"/>
                  <a:gd name="connsiteX19" fmla="*/ 1706408 w 2567851"/>
                  <a:gd name="connsiteY19" fmla="*/ 548640 h 1647045"/>
                  <a:gd name="connsiteX20" fmla="*/ 1422372 w 2567851"/>
                  <a:gd name="connsiteY20" fmla="*/ 328803 h 1647045"/>
                  <a:gd name="connsiteX21" fmla="*/ 960695 w 2567851"/>
                  <a:gd name="connsiteY21" fmla="*/ 0 h 1647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67851" h="1647045">
                    <a:moveTo>
                      <a:pt x="630083" y="95"/>
                    </a:moveTo>
                    <a:cubicBezTo>
                      <a:pt x="431201" y="60008"/>
                      <a:pt x="185837" y="291751"/>
                      <a:pt x="124686" y="410718"/>
                    </a:cubicBezTo>
                    <a:cubicBezTo>
                      <a:pt x="79442" y="498920"/>
                      <a:pt x="47438" y="593027"/>
                      <a:pt x="26674" y="689991"/>
                    </a:cubicBezTo>
                    <a:cubicBezTo>
                      <a:pt x="6576" y="783431"/>
                      <a:pt x="-4473" y="878967"/>
                      <a:pt x="1718" y="974217"/>
                    </a:cubicBezTo>
                    <a:cubicBezTo>
                      <a:pt x="7052" y="1054894"/>
                      <a:pt x="24674" y="1134332"/>
                      <a:pt x="56582" y="1208627"/>
                    </a:cubicBezTo>
                    <a:cubicBezTo>
                      <a:pt x="93825" y="1295495"/>
                      <a:pt x="148975" y="1373219"/>
                      <a:pt x="212792" y="1443038"/>
                    </a:cubicBezTo>
                    <a:cubicBezTo>
                      <a:pt x="264227" y="1499330"/>
                      <a:pt x="320996" y="1550575"/>
                      <a:pt x="385576" y="1590961"/>
                    </a:cubicBezTo>
                    <a:cubicBezTo>
                      <a:pt x="429486" y="1618393"/>
                      <a:pt x="477111" y="1640681"/>
                      <a:pt x="528451" y="1645825"/>
                    </a:cubicBezTo>
                    <a:cubicBezTo>
                      <a:pt x="600460" y="1653064"/>
                      <a:pt x="670278" y="1626680"/>
                      <a:pt x="739430" y="1604296"/>
                    </a:cubicBezTo>
                    <a:cubicBezTo>
                      <a:pt x="833632" y="1573721"/>
                      <a:pt x="929453" y="1548479"/>
                      <a:pt x="1023560" y="1517809"/>
                    </a:cubicBezTo>
                    <a:cubicBezTo>
                      <a:pt x="1144337" y="1478471"/>
                      <a:pt x="1262924" y="1432846"/>
                      <a:pt x="1384082" y="1394841"/>
                    </a:cubicBezTo>
                    <a:cubicBezTo>
                      <a:pt x="1542959" y="1345025"/>
                      <a:pt x="1707074" y="1305497"/>
                      <a:pt x="1872619" y="1318355"/>
                    </a:cubicBezTo>
                    <a:cubicBezTo>
                      <a:pt x="1972536" y="1326071"/>
                      <a:pt x="2070072" y="1353312"/>
                      <a:pt x="2169989" y="1359884"/>
                    </a:cubicBezTo>
                    <a:cubicBezTo>
                      <a:pt x="2223615" y="1363409"/>
                      <a:pt x="2277431" y="1359503"/>
                      <a:pt x="2331152" y="1359884"/>
                    </a:cubicBezTo>
                    <a:cubicBezTo>
                      <a:pt x="2388112" y="1360265"/>
                      <a:pt x="2445738" y="1366076"/>
                      <a:pt x="2500602" y="1351598"/>
                    </a:cubicBezTo>
                    <a:cubicBezTo>
                      <a:pt x="2522986" y="1345692"/>
                      <a:pt x="2544322" y="1335691"/>
                      <a:pt x="2557085" y="1316641"/>
                    </a:cubicBezTo>
                    <a:cubicBezTo>
                      <a:pt x="2581850" y="1279874"/>
                      <a:pt x="2559562" y="1233202"/>
                      <a:pt x="2533844" y="1195292"/>
                    </a:cubicBezTo>
                    <a:cubicBezTo>
                      <a:pt x="2478790" y="1114330"/>
                      <a:pt x="2394208" y="1060990"/>
                      <a:pt x="2312864" y="1005745"/>
                    </a:cubicBezTo>
                    <a:cubicBezTo>
                      <a:pt x="2199326" y="928688"/>
                      <a:pt x="2089027" y="847058"/>
                      <a:pt x="1980537" y="763048"/>
                    </a:cubicBezTo>
                    <a:cubicBezTo>
                      <a:pt x="1888811" y="691991"/>
                      <a:pt x="1796514" y="621697"/>
                      <a:pt x="1706408" y="548640"/>
                    </a:cubicBezTo>
                    <a:cubicBezTo>
                      <a:pt x="1554865" y="425672"/>
                      <a:pt x="1572105" y="453866"/>
                      <a:pt x="1422372" y="328803"/>
                    </a:cubicBezTo>
                    <a:cubicBezTo>
                      <a:pt x="1381224" y="294418"/>
                      <a:pt x="1009749" y="21146"/>
                      <a:pt x="960695" y="0"/>
                    </a:cubicBezTo>
                  </a:path>
                </a:pathLst>
              </a:custGeom>
              <a:noFill/>
              <a:ln w="9525" cap="rnd">
                <a:solidFill>
                  <a:schemeClr val="bg2">
                    <a:alpha val="25000"/>
                  </a:schemeClr>
                </a:solidFill>
                <a:prstDash val="lgDash"/>
                <a:round/>
              </a:ln>
            </p:spPr>
            <p:txBody>
              <a:bodyPr rtlCol="0" anchor="ctr"/>
              <a:lstStyle/>
              <a:p>
                <a:endParaRPr lang="en-US"/>
              </a:p>
            </p:txBody>
          </p:sp>
          <p:sp>
            <p:nvSpPr>
              <p:cNvPr id="352" name="Freeform: Shape 305">
                <a:extLst>
                  <a:ext uri="{FF2B5EF4-FFF2-40B4-BE49-F238E27FC236}">
                    <a16:creationId xmlns:a16="http://schemas.microsoft.com/office/drawing/2014/main" id="{7C04F5C9-F7C6-4B5D-AA5A-252D9DDBAB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327427" y="1016602"/>
                <a:ext cx="1676495" cy="1223010"/>
              </a:xfrm>
              <a:custGeom>
                <a:avLst/>
                <a:gdLst>
                  <a:gd name="connsiteX0" fmla="*/ 1676495 w 1676495"/>
                  <a:gd name="connsiteY0" fmla="*/ 1223010 h 1223010"/>
                  <a:gd name="connsiteX1" fmla="*/ 1421702 w 1676495"/>
                  <a:gd name="connsiteY1" fmla="*/ 1000697 h 1223010"/>
                  <a:gd name="connsiteX2" fmla="*/ 1024604 w 1676495"/>
                  <a:gd name="connsiteY2" fmla="*/ 744665 h 1223010"/>
                  <a:gd name="connsiteX3" fmla="*/ 444722 w 1676495"/>
                  <a:gd name="connsiteY3" fmla="*/ 345758 h 1223010"/>
                  <a:gd name="connsiteX4" fmla="*/ 0 w 1676495"/>
                  <a:gd name="connsiteY4" fmla="*/ 0 h 12230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010">
                    <a:moveTo>
                      <a:pt x="1676495" y="1223010"/>
                    </a:moveTo>
                    <a:cubicBezTo>
                      <a:pt x="1603724" y="1136428"/>
                      <a:pt x="1514094" y="1066229"/>
                      <a:pt x="1421702" y="1000697"/>
                    </a:cubicBezTo>
                    <a:cubicBezTo>
                      <a:pt x="1293209" y="909638"/>
                      <a:pt x="1158526" y="827627"/>
                      <a:pt x="1024604" y="744665"/>
                    </a:cubicBezTo>
                    <a:cubicBezTo>
                      <a:pt x="824770" y="620935"/>
                      <a:pt x="623792" y="497681"/>
                      <a:pt x="444722" y="345758"/>
                    </a:cubicBezTo>
                    <a:cubicBezTo>
                      <a:pt x="330517" y="248888"/>
                      <a:pt x="135731" y="61722"/>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353" name="Freeform: Shape 306">
                <a:extLst>
                  <a:ext uri="{FF2B5EF4-FFF2-40B4-BE49-F238E27FC236}">
                    <a16:creationId xmlns:a16="http://schemas.microsoft.com/office/drawing/2014/main" id="{7337B922-7D88-47CA-A9FD-0841B3735E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031727" y="1004887"/>
                <a:ext cx="3028800" cy="2065359"/>
              </a:xfrm>
              <a:custGeom>
                <a:avLst/>
                <a:gdLst>
                  <a:gd name="connsiteX0" fmla="*/ 525127 w 3028800"/>
                  <a:gd name="connsiteY0" fmla="*/ 0 h 2065359"/>
                  <a:gd name="connsiteX1" fmla="*/ 256141 w 3028800"/>
                  <a:gd name="connsiteY1" fmla="*/ 229648 h 2065359"/>
                  <a:gd name="connsiteX2" fmla="*/ 115552 w 3028800"/>
                  <a:gd name="connsiteY2" fmla="*/ 438531 h 2065359"/>
                  <a:gd name="connsiteX3" fmla="*/ 29446 w 3028800"/>
                  <a:gd name="connsiteY3" fmla="*/ 723424 h 2065359"/>
                  <a:gd name="connsiteX4" fmla="*/ 776 w 3028800"/>
                  <a:gd name="connsiteY4" fmla="*/ 1034606 h 2065359"/>
                  <a:gd name="connsiteX5" fmla="*/ 48592 w 3028800"/>
                  <a:gd name="connsiteY5" fmla="*/ 1288352 h 2065359"/>
                  <a:gd name="connsiteX6" fmla="*/ 146699 w 3028800"/>
                  <a:gd name="connsiteY6" fmla="*/ 1496568 h 2065359"/>
                  <a:gd name="connsiteX7" fmla="*/ 254332 w 3028800"/>
                  <a:gd name="connsiteY7" fmla="*/ 1721549 h 2065359"/>
                  <a:gd name="connsiteX8" fmla="*/ 338056 w 3028800"/>
                  <a:gd name="connsiteY8" fmla="*/ 1905857 h 2065359"/>
                  <a:gd name="connsiteX9" fmla="*/ 407398 w 3028800"/>
                  <a:gd name="connsiteY9" fmla="*/ 2008823 h 2065359"/>
                  <a:gd name="connsiteX10" fmla="*/ 476740 w 3028800"/>
                  <a:gd name="connsiteY10" fmla="*/ 2059114 h 2065359"/>
                  <a:gd name="connsiteX11" fmla="*/ 596374 w 3028800"/>
                  <a:gd name="connsiteY11" fmla="*/ 2047113 h 2065359"/>
                  <a:gd name="connsiteX12" fmla="*/ 804496 w 3028800"/>
                  <a:gd name="connsiteY12" fmla="*/ 1903476 h 2065359"/>
                  <a:gd name="connsiteX13" fmla="*/ 1084435 w 3028800"/>
                  <a:gd name="connsiteY13" fmla="*/ 1721549 h 2065359"/>
                  <a:gd name="connsiteX14" fmla="*/ 1369138 w 3028800"/>
                  <a:gd name="connsiteY14" fmla="*/ 1611439 h 2065359"/>
                  <a:gd name="connsiteX15" fmla="*/ 1603643 w 3028800"/>
                  <a:gd name="connsiteY15" fmla="*/ 1554004 h 2065359"/>
                  <a:gd name="connsiteX16" fmla="*/ 1897966 w 3028800"/>
                  <a:gd name="connsiteY16" fmla="*/ 1498949 h 2065359"/>
                  <a:gd name="connsiteX17" fmla="*/ 2146759 w 3028800"/>
                  <a:gd name="connsiteY17" fmla="*/ 1513332 h 2065359"/>
                  <a:gd name="connsiteX18" fmla="*/ 2292682 w 3028800"/>
                  <a:gd name="connsiteY18" fmla="*/ 1537240 h 2065359"/>
                  <a:gd name="connsiteX19" fmla="*/ 2584623 w 3028800"/>
                  <a:gd name="connsiteY19" fmla="*/ 1594676 h 2065359"/>
                  <a:gd name="connsiteX20" fmla="*/ 2795126 w 3028800"/>
                  <a:gd name="connsiteY20" fmla="*/ 1620964 h 2065359"/>
                  <a:gd name="connsiteX21" fmla="*/ 2972005 w 3028800"/>
                  <a:gd name="connsiteY21" fmla="*/ 1234631 h 2065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028800" h="2065359">
                    <a:moveTo>
                      <a:pt x="525127" y="0"/>
                    </a:moveTo>
                    <a:cubicBezTo>
                      <a:pt x="525127" y="0"/>
                      <a:pt x="307386" y="172212"/>
                      <a:pt x="256141" y="229648"/>
                    </a:cubicBezTo>
                    <a:cubicBezTo>
                      <a:pt x="199944" y="292608"/>
                      <a:pt x="151843" y="362331"/>
                      <a:pt x="115552" y="438531"/>
                    </a:cubicBezTo>
                    <a:cubicBezTo>
                      <a:pt x="72785" y="528447"/>
                      <a:pt x="48115" y="625507"/>
                      <a:pt x="29446" y="723424"/>
                    </a:cubicBezTo>
                    <a:cubicBezTo>
                      <a:pt x="9825" y="826103"/>
                      <a:pt x="-3415" y="930212"/>
                      <a:pt x="776" y="1034606"/>
                    </a:cubicBezTo>
                    <a:cubicBezTo>
                      <a:pt x="4205" y="1121093"/>
                      <a:pt x="19159" y="1206913"/>
                      <a:pt x="48592" y="1288352"/>
                    </a:cubicBezTo>
                    <a:cubicBezTo>
                      <a:pt x="74785" y="1360551"/>
                      <a:pt x="111457" y="1428274"/>
                      <a:pt x="146699" y="1496568"/>
                    </a:cubicBezTo>
                    <a:cubicBezTo>
                      <a:pt x="184894" y="1570482"/>
                      <a:pt x="221185" y="1645349"/>
                      <a:pt x="254332" y="1721549"/>
                    </a:cubicBezTo>
                    <a:cubicBezTo>
                      <a:pt x="281287" y="1783461"/>
                      <a:pt x="306433" y="1846231"/>
                      <a:pt x="338056" y="1905857"/>
                    </a:cubicBezTo>
                    <a:cubicBezTo>
                      <a:pt x="357583" y="1942529"/>
                      <a:pt x="379776" y="1977866"/>
                      <a:pt x="407398" y="2008823"/>
                    </a:cubicBezTo>
                    <a:cubicBezTo>
                      <a:pt x="426829" y="2030539"/>
                      <a:pt x="449308" y="2049780"/>
                      <a:pt x="476740" y="2059114"/>
                    </a:cubicBezTo>
                    <a:cubicBezTo>
                      <a:pt x="515793" y="2072354"/>
                      <a:pt x="557893" y="2062734"/>
                      <a:pt x="596374" y="2047113"/>
                    </a:cubicBezTo>
                    <a:cubicBezTo>
                      <a:pt x="674860" y="2015300"/>
                      <a:pt x="738106" y="1956530"/>
                      <a:pt x="804496" y="1903476"/>
                    </a:cubicBezTo>
                    <a:cubicBezTo>
                      <a:pt x="891649" y="1833848"/>
                      <a:pt x="984804" y="1771841"/>
                      <a:pt x="1084435" y="1721549"/>
                    </a:cubicBezTo>
                    <a:cubicBezTo>
                      <a:pt x="1175494" y="1675638"/>
                      <a:pt x="1271030" y="1639348"/>
                      <a:pt x="1369138" y="1611439"/>
                    </a:cubicBezTo>
                    <a:cubicBezTo>
                      <a:pt x="1446576" y="1589437"/>
                      <a:pt x="1525252" y="1572387"/>
                      <a:pt x="1603643" y="1554004"/>
                    </a:cubicBezTo>
                    <a:cubicBezTo>
                      <a:pt x="1700989" y="1531049"/>
                      <a:pt x="1798144" y="1505141"/>
                      <a:pt x="1897966" y="1498949"/>
                    </a:cubicBezTo>
                    <a:cubicBezTo>
                      <a:pt x="1981119" y="1493711"/>
                      <a:pt x="2064272" y="1501521"/>
                      <a:pt x="2146759" y="1513332"/>
                    </a:cubicBezTo>
                    <a:cubicBezTo>
                      <a:pt x="2195527" y="1520285"/>
                      <a:pt x="2244200" y="1528382"/>
                      <a:pt x="2292682" y="1537240"/>
                    </a:cubicBezTo>
                    <a:cubicBezTo>
                      <a:pt x="2390218" y="1555147"/>
                      <a:pt x="2487563" y="1574102"/>
                      <a:pt x="2584623" y="1594676"/>
                    </a:cubicBezTo>
                    <a:cubicBezTo>
                      <a:pt x="2654251" y="1609439"/>
                      <a:pt x="2724260" y="1624393"/>
                      <a:pt x="2795126" y="1620964"/>
                    </a:cubicBezTo>
                    <a:cubicBezTo>
                      <a:pt x="2859991" y="1617821"/>
                      <a:pt x="3149551" y="1625918"/>
                      <a:pt x="2972005" y="1234631"/>
                    </a:cubicBezTo>
                  </a:path>
                </a:pathLst>
              </a:custGeom>
              <a:noFill/>
              <a:ln w="9525" cap="rnd">
                <a:solidFill>
                  <a:schemeClr val="bg2">
                    <a:alpha val="25000"/>
                  </a:schemeClr>
                </a:solidFill>
                <a:prstDash val="lgDash"/>
                <a:round/>
              </a:ln>
            </p:spPr>
            <p:txBody>
              <a:bodyPr rtlCol="0" anchor="ctr"/>
              <a:lstStyle/>
              <a:p>
                <a:endParaRPr lang="en-US"/>
              </a:p>
            </p:txBody>
          </p:sp>
        </p:grpSp>
        <p:sp>
          <p:nvSpPr>
            <p:cNvPr id="354" name="Freeform: Shape 289">
              <a:extLst>
                <a:ext uri="{FF2B5EF4-FFF2-40B4-BE49-F238E27FC236}">
                  <a16:creationId xmlns:a16="http://schemas.microsoft.com/office/drawing/2014/main" id="{3099EA02-8097-44CE-ABA3-D27A4AA008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32354" y="1198466"/>
              <a:ext cx="1161937" cy="1049976"/>
            </a:xfrm>
            <a:custGeom>
              <a:avLst/>
              <a:gdLst>
                <a:gd name="connsiteX0" fmla="*/ 279459 w 1161937"/>
                <a:gd name="connsiteY0" fmla="*/ 64453 h 1049976"/>
                <a:gd name="connsiteX1" fmla="*/ 99437 w 1161937"/>
                <a:gd name="connsiteY1" fmla="*/ 232093 h 1049976"/>
                <a:gd name="connsiteX2" fmla="*/ 2472 w 1161937"/>
                <a:gd name="connsiteY2" fmla="*/ 507746 h 1049976"/>
                <a:gd name="connsiteX3" fmla="*/ 17712 w 1161937"/>
                <a:gd name="connsiteY3" fmla="*/ 734917 h 1049976"/>
                <a:gd name="connsiteX4" fmla="*/ 85530 w 1161937"/>
                <a:gd name="connsiteY4" fmla="*/ 905320 h 1049976"/>
                <a:gd name="connsiteX5" fmla="*/ 388806 w 1161937"/>
                <a:gd name="connsiteY5" fmla="*/ 1048004 h 1049976"/>
                <a:gd name="connsiteX6" fmla="*/ 755709 w 1161937"/>
                <a:gd name="connsiteY6" fmla="*/ 984282 h 1049976"/>
                <a:gd name="connsiteX7" fmla="*/ 984214 w 1161937"/>
                <a:gd name="connsiteY7" fmla="*/ 856837 h 1049976"/>
                <a:gd name="connsiteX8" fmla="*/ 1144806 w 1161937"/>
                <a:gd name="connsiteY8" fmla="*/ 651859 h 1049976"/>
                <a:gd name="connsiteX9" fmla="*/ 1144806 w 1161937"/>
                <a:gd name="connsiteY9" fmla="*/ 435737 h 1049976"/>
                <a:gd name="connsiteX10" fmla="*/ 894203 w 1161937"/>
                <a:gd name="connsiteY10" fmla="*/ 110173 h 1049976"/>
                <a:gd name="connsiteX11" fmla="*/ 645219 w 1161937"/>
                <a:gd name="connsiteY11" fmla="*/ 11494 h 1049976"/>
                <a:gd name="connsiteX12" fmla="*/ 469102 w 1161937"/>
                <a:gd name="connsiteY12" fmla="*/ 3207 h 1049976"/>
                <a:gd name="connsiteX13" fmla="*/ 279459 w 1161937"/>
                <a:gd name="connsiteY13" fmla="*/ 64453 h 1049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61937" h="1049976">
                  <a:moveTo>
                    <a:pt x="279459" y="64453"/>
                  </a:moveTo>
                  <a:cubicBezTo>
                    <a:pt x="206784" y="104934"/>
                    <a:pt x="145538" y="162751"/>
                    <a:pt x="99437" y="232093"/>
                  </a:cubicBezTo>
                  <a:cubicBezTo>
                    <a:pt x="44763" y="314389"/>
                    <a:pt x="10759" y="409258"/>
                    <a:pt x="2472" y="507746"/>
                  </a:cubicBezTo>
                  <a:cubicBezTo>
                    <a:pt x="-3909" y="583660"/>
                    <a:pt x="2377" y="660146"/>
                    <a:pt x="17712" y="734917"/>
                  </a:cubicBezTo>
                  <a:cubicBezTo>
                    <a:pt x="30190" y="795782"/>
                    <a:pt x="48002" y="855980"/>
                    <a:pt x="85530" y="905320"/>
                  </a:cubicBezTo>
                  <a:cubicBezTo>
                    <a:pt x="155730" y="997617"/>
                    <a:pt x="272030" y="1038955"/>
                    <a:pt x="388806" y="1048004"/>
                  </a:cubicBezTo>
                  <a:cubicBezTo>
                    <a:pt x="514251" y="1057720"/>
                    <a:pt x="638361" y="1030764"/>
                    <a:pt x="755709" y="984282"/>
                  </a:cubicBezTo>
                  <a:cubicBezTo>
                    <a:pt x="837339" y="951992"/>
                    <a:pt x="915444" y="911320"/>
                    <a:pt x="984214" y="856837"/>
                  </a:cubicBezTo>
                  <a:cubicBezTo>
                    <a:pt x="1053556" y="801878"/>
                    <a:pt x="1115659" y="735013"/>
                    <a:pt x="1144806" y="651859"/>
                  </a:cubicBezTo>
                  <a:cubicBezTo>
                    <a:pt x="1169285" y="581946"/>
                    <a:pt x="1165951" y="506984"/>
                    <a:pt x="1144806" y="435737"/>
                  </a:cubicBezTo>
                  <a:cubicBezTo>
                    <a:pt x="1104801" y="300673"/>
                    <a:pt x="1011837" y="187801"/>
                    <a:pt x="894203" y="110173"/>
                  </a:cubicBezTo>
                  <a:cubicBezTo>
                    <a:pt x="818860" y="60547"/>
                    <a:pt x="733897" y="28258"/>
                    <a:pt x="645219" y="11494"/>
                  </a:cubicBezTo>
                  <a:cubicBezTo>
                    <a:pt x="587117" y="540"/>
                    <a:pt x="527776" y="-3365"/>
                    <a:pt x="469102" y="3207"/>
                  </a:cubicBezTo>
                  <a:cubicBezTo>
                    <a:pt x="402522" y="10636"/>
                    <a:pt x="337943" y="31782"/>
                    <a:pt x="279459" y="64453"/>
                  </a:cubicBezTo>
                  <a:close/>
                </a:path>
              </a:pathLst>
            </a:custGeom>
            <a:noFill/>
            <a:ln w="9525" cap="rnd">
              <a:solidFill>
                <a:schemeClr val="bg2">
                  <a:alpha val="25000"/>
                </a:schemeClr>
              </a:solidFill>
              <a:prstDash val="lgDash"/>
              <a:round/>
            </a:ln>
          </p:spPr>
          <p:txBody>
            <a:bodyPr rtlCol="0" anchor="ctr"/>
            <a:lstStyle/>
            <a:p>
              <a:endParaRPr lang="en-US"/>
            </a:p>
          </p:txBody>
        </p:sp>
        <p:sp>
          <p:nvSpPr>
            <p:cNvPr id="355" name="Freeform: Shape 290">
              <a:extLst>
                <a:ext uri="{FF2B5EF4-FFF2-40B4-BE49-F238E27FC236}">
                  <a16:creationId xmlns:a16="http://schemas.microsoft.com/office/drawing/2014/main" id="{77B9352D-F916-42DA-A39C-C6F0C72BB0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50030" y="1304029"/>
              <a:ext cx="846327" cy="774726"/>
            </a:xfrm>
            <a:custGeom>
              <a:avLst/>
              <a:gdLst>
                <a:gd name="connsiteX0" fmla="*/ 223506 w 846327"/>
                <a:gd name="connsiteY0" fmla="*/ 47187 h 774726"/>
                <a:gd name="connsiteX1" fmla="*/ 29100 w 846327"/>
                <a:gd name="connsiteY1" fmla="*/ 283216 h 774726"/>
                <a:gd name="connsiteX2" fmla="*/ 29100 w 846327"/>
                <a:gd name="connsiteY2" fmla="*/ 589064 h 774726"/>
                <a:gd name="connsiteX3" fmla="*/ 155402 w 846327"/>
                <a:gd name="connsiteY3" fmla="*/ 735368 h 774726"/>
                <a:gd name="connsiteX4" fmla="*/ 402957 w 846327"/>
                <a:gd name="connsiteY4" fmla="*/ 770325 h 774726"/>
                <a:gd name="connsiteX5" fmla="*/ 638891 w 846327"/>
                <a:gd name="connsiteY5" fmla="*/ 698887 h 774726"/>
                <a:gd name="connsiteX6" fmla="*/ 818342 w 846327"/>
                <a:gd name="connsiteY6" fmla="*/ 519341 h 774726"/>
                <a:gd name="connsiteX7" fmla="*/ 844917 w 846327"/>
                <a:gd name="connsiteY7" fmla="*/ 356463 h 774726"/>
                <a:gd name="connsiteX8" fmla="*/ 675467 w 846327"/>
                <a:gd name="connsiteY8" fmla="*/ 70523 h 774726"/>
                <a:gd name="connsiteX9" fmla="*/ 343140 w 846327"/>
                <a:gd name="connsiteY9" fmla="*/ 7372 h 774726"/>
                <a:gd name="connsiteX10" fmla="*/ 223506 w 846327"/>
                <a:gd name="connsiteY10" fmla="*/ 47187 h 7747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46327" h="774726">
                  <a:moveTo>
                    <a:pt x="223506" y="47187"/>
                  </a:moveTo>
                  <a:cubicBezTo>
                    <a:pt x="131304" y="97288"/>
                    <a:pt x="65391" y="184537"/>
                    <a:pt x="29100" y="283216"/>
                  </a:cubicBezTo>
                  <a:cubicBezTo>
                    <a:pt x="-7380" y="382467"/>
                    <a:pt x="-11952" y="491909"/>
                    <a:pt x="29100" y="589064"/>
                  </a:cubicBezTo>
                  <a:cubicBezTo>
                    <a:pt x="54913" y="650214"/>
                    <a:pt x="97585" y="703078"/>
                    <a:pt x="155402" y="735368"/>
                  </a:cubicBezTo>
                  <a:cubicBezTo>
                    <a:pt x="229697" y="776802"/>
                    <a:pt x="317898" y="779659"/>
                    <a:pt x="402957" y="770325"/>
                  </a:cubicBezTo>
                  <a:cubicBezTo>
                    <a:pt x="485538" y="761181"/>
                    <a:pt x="566120" y="738987"/>
                    <a:pt x="638891" y="698887"/>
                  </a:cubicBezTo>
                  <a:cubicBezTo>
                    <a:pt x="714900" y="656977"/>
                    <a:pt x="781956" y="597827"/>
                    <a:pt x="818342" y="519341"/>
                  </a:cubicBezTo>
                  <a:cubicBezTo>
                    <a:pt x="841964" y="468477"/>
                    <a:pt x="849870" y="412280"/>
                    <a:pt x="844917" y="356463"/>
                  </a:cubicBezTo>
                  <a:cubicBezTo>
                    <a:pt x="834630" y="240449"/>
                    <a:pt x="771955" y="135293"/>
                    <a:pt x="675467" y="70523"/>
                  </a:cubicBezTo>
                  <a:cubicBezTo>
                    <a:pt x="578788" y="5658"/>
                    <a:pt x="458392" y="-11868"/>
                    <a:pt x="343140" y="7372"/>
                  </a:cubicBezTo>
                  <a:cubicBezTo>
                    <a:pt x="301325" y="14325"/>
                    <a:pt x="260748" y="26994"/>
                    <a:pt x="223506" y="47187"/>
                  </a:cubicBezTo>
                  <a:close/>
                </a:path>
              </a:pathLst>
            </a:custGeom>
            <a:noFill/>
            <a:ln w="9525" cap="rnd">
              <a:solidFill>
                <a:schemeClr val="bg2">
                  <a:alpha val="25000"/>
                </a:schemeClr>
              </a:solidFill>
              <a:prstDash val="lgDash"/>
              <a:round/>
            </a:ln>
          </p:spPr>
          <p:txBody>
            <a:bodyPr rtlCol="0" anchor="ctr"/>
            <a:lstStyle/>
            <a:p>
              <a:endParaRPr lang="en-US"/>
            </a:p>
          </p:txBody>
        </p:sp>
        <p:sp>
          <p:nvSpPr>
            <p:cNvPr id="356" name="Freeform: Shape 291">
              <a:extLst>
                <a:ext uri="{FF2B5EF4-FFF2-40B4-BE49-F238E27FC236}">
                  <a16:creationId xmlns:a16="http://schemas.microsoft.com/office/drawing/2014/main" id="{BBECF786-5D3B-4D7B-941E-FE96E64787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606972" y="1445833"/>
              <a:ext cx="477596" cy="447528"/>
            </a:xfrm>
            <a:custGeom>
              <a:avLst/>
              <a:gdLst>
                <a:gd name="connsiteX0" fmla="*/ 88185 w 477596"/>
                <a:gd name="connsiteY0" fmla="*/ 75022 h 447528"/>
                <a:gd name="connsiteX1" fmla="*/ 79 w 477596"/>
                <a:gd name="connsiteY1" fmla="*/ 236280 h 447528"/>
                <a:gd name="connsiteX2" fmla="*/ 69897 w 477596"/>
                <a:gd name="connsiteY2" fmla="*/ 370964 h 447528"/>
                <a:gd name="connsiteX3" fmla="*/ 172958 w 477596"/>
                <a:gd name="connsiteY3" fmla="*/ 429162 h 447528"/>
                <a:gd name="connsiteX4" fmla="*/ 309165 w 477596"/>
                <a:gd name="connsiteY4" fmla="*/ 440782 h 447528"/>
                <a:gd name="connsiteX5" fmla="*/ 432990 w 477596"/>
                <a:gd name="connsiteY5" fmla="*/ 316957 h 447528"/>
                <a:gd name="connsiteX6" fmla="*/ 476996 w 477596"/>
                <a:gd name="connsiteY6" fmla="*/ 164843 h 447528"/>
                <a:gd name="connsiteX7" fmla="*/ 383937 w 477596"/>
                <a:gd name="connsiteY7" fmla="*/ 26826 h 447528"/>
                <a:gd name="connsiteX8" fmla="*/ 88185 w 477596"/>
                <a:gd name="connsiteY8" fmla="*/ 75022 h 447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77596" h="447528">
                  <a:moveTo>
                    <a:pt x="88185" y="75022"/>
                  </a:moveTo>
                  <a:cubicBezTo>
                    <a:pt x="37798" y="116361"/>
                    <a:pt x="-2016" y="171796"/>
                    <a:pt x="79" y="236280"/>
                  </a:cubicBezTo>
                  <a:cubicBezTo>
                    <a:pt x="1794" y="288763"/>
                    <a:pt x="30178" y="336103"/>
                    <a:pt x="69897" y="370964"/>
                  </a:cubicBezTo>
                  <a:cubicBezTo>
                    <a:pt x="99806" y="397253"/>
                    <a:pt x="135429" y="415636"/>
                    <a:pt x="172958" y="429162"/>
                  </a:cubicBezTo>
                  <a:cubicBezTo>
                    <a:pt x="217249" y="445068"/>
                    <a:pt x="264588" y="454784"/>
                    <a:pt x="309165" y="440782"/>
                  </a:cubicBezTo>
                  <a:cubicBezTo>
                    <a:pt x="366696" y="422780"/>
                    <a:pt x="403272" y="370297"/>
                    <a:pt x="432990" y="316957"/>
                  </a:cubicBezTo>
                  <a:cubicBezTo>
                    <a:pt x="459375" y="269618"/>
                    <a:pt x="481568" y="218469"/>
                    <a:pt x="476996" y="164843"/>
                  </a:cubicBezTo>
                  <a:cubicBezTo>
                    <a:pt x="472043" y="106169"/>
                    <a:pt x="435276" y="55972"/>
                    <a:pt x="383937" y="26826"/>
                  </a:cubicBezTo>
                  <a:cubicBezTo>
                    <a:pt x="289734" y="-26705"/>
                    <a:pt x="173244" y="5299"/>
                    <a:pt x="88185" y="75022"/>
                  </a:cubicBezTo>
                  <a:close/>
                </a:path>
              </a:pathLst>
            </a:custGeom>
            <a:noFill/>
            <a:ln w="9525" cap="rnd">
              <a:solidFill>
                <a:schemeClr val="bg2">
                  <a:alpha val="25000"/>
                </a:schemeClr>
              </a:solidFill>
              <a:prstDash val="lgDash"/>
              <a:round/>
            </a:ln>
          </p:spPr>
          <p:txBody>
            <a:bodyPr rtlCol="0" anchor="ctr"/>
            <a:lstStyle/>
            <a:p>
              <a:endParaRPr lang="en-US"/>
            </a:p>
          </p:txBody>
        </p:sp>
        <p:sp>
          <p:nvSpPr>
            <p:cNvPr id="293" name="Freeform: Shape 292">
              <a:extLst>
                <a:ext uri="{FF2B5EF4-FFF2-40B4-BE49-F238E27FC236}">
                  <a16:creationId xmlns:a16="http://schemas.microsoft.com/office/drawing/2014/main" id="{FF19012F-4A59-4866-B2D1-60B1A896B6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74816" y="1004887"/>
              <a:ext cx="2861881" cy="1271168"/>
            </a:xfrm>
            <a:custGeom>
              <a:avLst/>
              <a:gdLst>
                <a:gd name="connsiteX0" fmla="*/ 0 w 2861881"/>
                <a:gd name="connsiteY0" fmla="*/ 0 h 1271168"/>
                <a:gd name="connsiteX1" fmla="*/ 176879 w 2861881"/>
                <a:gd name="connsiteY1" fmla="*/ 115157 h 1271168"/>
                <a:gd name="connsiteX2" fmla="*/ 400812 w 2861881"/>
                <a:gd name="connsiteY2" fmla="*/ 277178 h 1271168"/>
                <a:gd name="connsiteX3" fmla="*/ 652367 w 2861881"/>
                <a:gd name="connsiteY3" fmla="*/ 421958 h 1271168"/>
                <a:gd name="connsiteX4" fmla="*/ 1110615 w 2861881"/>
                <a:gd name="connsiteY4" fmla="*/ 690848 h 1271168"/>
                <a:gd name="connsiteX5" fmla="*/ 1410843 w 2861881"/>
                <a:gd name="connsiteY5" fmla="*/ 830580 h 1271168"/>
                <a:gd name="connsiteX6" fmla="*/ 1585341 w 2861881"/>
                <a:gd name="connsiteY6" fmla="*/ 917067 h 1271168"/>
                <a:gd name="connsiteX7" fmla="*/ 1896047 w 2861881"/>
                <a:gd name="connsiteY7" fmla="*/ 1114901 h 1271168"/>
                <a:gd name="connsiteX8" fmla="*/ 2042255 w 2861881"/>
                <a:gd name="connsiteY8" fmla="*/ 1204627 h 1271168"/>
                <a:gd name="connsiteX9" fmla="*/ 2276570 w 2861881"/>
                <a:gd name="connsiteY9" fmla="*/ 1271111 h 1271168"/>
                <a:gd name="connsiteX10" fmla="*/ 2568988 w 2861881"/>
                <a:gd name="connsiteY10" fmla="*/ 1128141 h 1271168"/>
                <a:gd name="connsiteX11" fmla="*/ 2726817 w 2861881"/>
                <a:gd name="connsiteY11" fmla="*/ 882110 h 1271168"/>
                <a:gd name="connsiteX12" fmla="*/ 2861882 w 2861881"/>
                <a:gd name="connsiteY12" fmla="*/ 574929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61881"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7" y="509492"/>
                    <a:pt x="953167" y="609695"/>
                    <a:pt x="1110615" y="690848"/>
                  </a:cubicBezTo>
                  <a:cubicBezTo>
                    <a:pt x="1208723" y="741426"/>
                    <a:pt x="1310449" y="784670"/>
                    <a:pt x="1410843" y="830580"/>
                  </a:cubicBezTo>
                  <a:cubicBezTo>
                    <a:pt x="1469898" y="857631"/>
                    <a:pt x="1528477" y="885635"/>
                    <a:pt x="1585341" y="917067"/>
                  </a:cubicBezTo>
                  <a:cubicBezTo>
                    <a:pt x="1692878" y="976408"/>
                    <a:pt x="1794034" y="1046417"/>
                    <a:pt x="1896047"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2" y="574929"/>
                  </a:cubicBezTo>
                </a:path>
              </a:pathLst>
            </a:custGeom>
            <a:noFill/>
            <a:ln w="9525" cap="rnd">
              <a:solidFill>
                <a:schemeClr val="bg2">
                  <a:alpha val="25000"/>
                </a:schemeClr>
              </a:solidFill>
              <a:prstDash val="lgDash"/>
              <a:round/>
            </a:ln>
          </p:spPr>
          <p:txBody>
            <a:bodyPr rtlCol="0" anchor="ctr"/>
            <a:lstStyle/>
            <a:p>
              <a:endParaRPr lang="en-US"/>
            </a:p>
          </p:txBody>
        </p:sp>
        <p:sp>
          <p:nvSpPr>
            <p:cNvPr id="357" name="Freeform: Shape 293">
              <a:extLst>
                <a:ext uri="{FF2B5EF4-FFF2-40B4-BE49-F238E27FC236}">
                  <a16:creationId xmlns:a16="http://schemas.microsoft.com/office/drawing/2014/main" id="{FA9DE6B4-5329-41C6-9FB0-2E88732A10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985128" y="1004887"/>
              <a:ext cx="2636234" cy="919096"/>
            </a:xfrm>
            <a:custGeom>
              <a:avLst/>
              <a:gdLst>
                <a:gd name="connsiteX0" fmla="*/ 0 w 2636234"/>
                <a:gd name="connsiteY0" fmla="*/ 0 h 919096"/>
                <a:gd name="connsiteX1" fmla="*/ 417862 w 2636234"/>
                <a:gd name="connsiteY1" fmla="*/ 274415 h 919096"/>
                <a:gd name="connsiteX2" fmla="*/ 980218 w 2636234"/>
                <a:gd name="connsiteY2" fmla="*/ 607981 h 919096"/>
                <a:gd name="connsiteX3" fmla="*/ 1473137 w 2636234"/>
                <a:gd name="connsiteY3" fmla="*/ 792290 h 919096"/>
                <a:gd name="connsiteX4" fmla="*/ 1827276 w 2636234"/>
                <a:gd name="connsiteY4" fmla="*/ 914400 h 919096"/>
                <a:gd name="connsiteX5" fmla="*/ 2119218 w 2636234"/>
                <a:gd name="connsiteY5" fmla="*/ 847344 h 919096"/>
                <a:gd name="connsiteX6" fmla="*/ 2269998 w 2636234"/>
                <a:gd name="connsiteY6" fmla="*/ 610362 h 919096"/>
                <a:gd name="connsiteX7" fmla="*/ 2413540 w 2636234"/>
                <a:gd name="connsiteY7" fmla="*/ 361379 h 919096"/>
                <a:gd name="connsiteX8" fmla="*/ 2636235 w 2636234"/>
                <a:gd name="connsiteY8" fmla="*/ 66961 h 91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36234" h="919096">
                  <a:moveTo>
                    <a:pt x="0" y="0"/>
                  </a:moveTo>
                  <a:cubicBezTo>
                    <a:pt x="0" y="0"/>
                    <a:pt x="243745" y="162020"/>
                    <a:pt x="417862" y="274415"/>
                  </a:cubicBezTo>
                  <a:cubicBezTo>
                    <a:pt x="601409" y="392906"/>
                    <a:pt x="781145" y="518732"/>
                    <a:pt x="980218" y="607981"/>
                  </a:cubicBezTo>
                  <a:cubicBezTo>
                    <a:pt x="1140333" y="679799"/>
                    <a:pt x="1310545" y="726091"/>
                    <a:pt x="1473137" y="792290"/>
                  </a:cubicBezTo>
                  <a:cubicBezTo>
                    <a:pt x="1589532" y="839724"/>
                    <a:pt x="1702975" y="897922"/>
                    <a:pt x="1827276" y="914400"/>
                  </a:cubicBezTo>
                  <a:cubicBezTo>
                    <a:pt x="1930813" y="928116"/>
                    <a:pt x="2039208" y="913543"/>
                    <a:pt x="2119218" y="847344"/>
                  </a:cubicBezTo>
                  <a:cubicBezTo>
                    <a:pt x="2192084" y="786956"/>
                    <a:pt x="2228184" y="696087"/>
                    <a:pt x="2269998" y="610362"/>
                  </a:cubicBezTo>
                  <a:cubicBezTo>
                    <a:pt x="2312003" y="524161"/>
                    <a:pt x="2362867" y="442722"/>
                    <a:pt x="2413540" y="361379"/>
                  </a:cubicBezTo>
                  <a:cubicBezTo>
                    <a:pt x="2485835" y="245459"/>
                    <a:pt x="2514886" y="126873"/>
                    <a:pt x="2636235" y="66961"/>
                  </a:cubicBezTo>
                </a:path>
              </a:pathLst>
            </a:custGeom>
            <a:noFill/>
            <a:ln w="9525" cap="rnd">
              <a:solidFill>
                <a:schemeClr val="bg2">
                  <a:alpha val="25000"/>
                </a:schemeClr>
              </a:solidFill>
              <a:prstDash val="lgDash"/>
              <a:round/>
            </a:ln>
          </p:spPr>
          <p:txBody>
            <a:bodyPr rtlCol="0" anchor="ctr"/>
            <a:lstStyle/>
            <a:p>
              <a:endParaRPr lang="en-US"/>
            </a:p>
          </p:txBody>
        </p:sp>
        <p:sp>
          <p:nvSpPr>
            <p:cNvPr id="358" name="Freeform: Shape 294">
              <a:extLst>
                <a:ext uri="{FF2B5EF4-FFF2-40B4-BE49-F238E27FC236}">
                  <a16:creationId xmlns:a16="http://schemas.microsoft.com/office/drawing/2014/main" id="{D5B645CC-35E5-4026-A374-3213D01731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147625" y="1004887"/>
              <a:ext cx="2292381" cy="625711"/>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2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2" y="606171"/>
                  </a:cubicBezTo>
                  <a:cubicBezTo>
                    <a:pt x="1391602"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1" y="109347"/>
                    <a:pt x="2292382" y="0"/>
                    <a:pt x="2292382" y="0"/>
                  </a:cubicBezTo>
                </a:path>
              </a:pathLst>
            </a:custGeom>
            <a:noFill/>
            <a:ln w="9525" cap="rnd">
              <a:solidFill>
                <a:schemeClr val="bg2">
                  <a:alpha val="25000"/>
                </a:schemeClr>
              </a:solidFill>
              <a:prstDash val="lgDash"/>
              <a:round/>
            </a:ln>
          </p:spPr>
          <p:txBody>
            <a:bodyPr rtlCol="0" anchor="ctr"/>
            <a:lstStyle/>
            <a:p>
              <a:endParaRPr lang="en-US"/>
            </a:p>
          </p:txBody>
        </p:sp>
        <p:sp>
          <p:nvSpPr>
            <p:cNvPr id="359" name="Freeform: Shape 295">
              <a:extLst>
                <a:ext uri="{FF2B5EF4-FFF2-40B4-BE49-F238E27FC236}">
                  <a16:creationId xmlns:a16="http://schemas.microsoft.com/office/drawing/2014/main" id="{C17ABE3A-3743-4935-8680-30474904B8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340696" y="1004887"/>
              <a:ext cx="1865852" cy="421548"/>
            </a:xfrm>
            <a:custGeom>
              <a:avLst/>
              <a:gdLst>
                <a:gd name="connsiteX0" fmla="*/ 1865852 w 1865852"/>
                <a:gd name="connsiteY0" fmla="*/ 0 h 421548"/>
                <a:gd name="connsiteX1" fmla="*/ 1535049 w 1865852"/>
                <a:gd name="connsiteY1" fmla="*/ 258699 h 421548"/>
                <a:gd name="connsiteX2" fmla="*/ 1247965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5" y="408051"/>
                  </a:cubicBezTo>
                  <a:cubicBezTo>
                    <a:pt x="1152239" y="430625"/>
                    <a:pt x="1053084" y="420815"/>
                    <a:pt x="955072" y="408051"/>
                  </a:cubicBezTo>
                  <a:cubicBezTo>
                    <a:pt x="833723" y="392240"/>
                    <a:pt x="711803" y="376142"/>
                    <a:pt x="596170" y="336233"/>
                  </a:cubicBezTo>
                  <a:cubicBezTo>
                    <a:pt x="486728" y="298418"/>
                    <a:pt x="382714" y="246412"/>
                    <a:pt x="283178" y="186881"/>
                  </a:cubicBezTo>
                  <a:cubicBezTo>
                    <a:pt x="176117" y="122777"/>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297" name="Freeform: Shape 296">
              <a:extLst>
                <a:ext uri="{FF2B5EF4-FFF2-40B4-BE49-F238E27FC236}">
                  <a16:creationId xmlns:a16="http://schemas.microsoft.com/office/drawing/2014/main" id="{C35BA021-8EE3-4AAC-886D-84BD02C5D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98062" y="1004887"/>
              <a:ext cx="1358265" cy="286935"/>
            </a:xfrm>
            <a:custGeom>
              <a:avLst/>
              <a:gdLst>
                <a:gd name="connsiteX0" fmla="*/ 0 w 1358265"/>
                <a:gd name="connsiteY0" fmla="*/ 11621 h 286935"/>
                <a:gd name="connsiteX1" fmla="*/ 200978 w 1358265"/>
                <a:gd name="connsiteY1" fmla="*/ 163830 h 286935"/>
                <a:gd name="connsiteX2" fmla="*/ 499586 w 1358265"/>
                <a:gd name="connsiteY2" fmla="*/ 258604 h 286935"/>
                <a:gd name="connsiteX3" fmla="*/ 780955 w 1358265"/>
                <a:gd name="connsiteY3" fmla="*/ 284417 h 286935"/>
                <a:gd name="connsiteX4" fmla="*/ 1027843 w 1358265"/>
                <a:gd name="connsiteY4" fmla="*/ 215456 h 286935"/>
                <a:gd name="connsiteX5" fmla="*/ 1358265 w 1358265"/>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5" h="286935">
                  <a:moveTo>
                    <a:pt x="0" y="11621"/>
                  </a:moveTo>
                  <a:cubicBezTo>
                    <a:pt x="0" y="11621"/>
                    <a:pt x="89249" y="104299"/>
                    <a:pt x="200978" y="163830"/>
                  </a:cubicBezTo>
                  <a:cubicBezTo>
                    <a:pt x="293465" y="213074"/>
                    <a:pt x="396812" y="237458"/>
                    <a:pt x="499586" y="258604"/>
                  </a:cubicBezTo>
                  <a:cubicBezTo>
                    <a:pt x="592360" y="277749"/>
                    <a:pt x="686753" y="293180"/>
                    <a:pt x="780955" y="284417"/>
                  </a:cubicBezTo>
                  <a:cubicBezTo>
                    <a:pt x="866585" y="276511"/>
                    <a:pt x="949166" y="250412"/>
                    <a:pt x="1027843" y="215456"/>
                  </a:cubicBezTo>
                  <a:cubicBezTo>
                    <a:pt x="1167860" y="153353"/>
                    <a:pt x="1358265" y="0"/>
                    <a:pt x="1358265" y="0"/>
                  </a:cubicBezTo>
                </a:path>
              </a:pathLst>
            </a:custGeom>
            <a:noFill/>
            <a:ln w="9525" cap="rnd">
              <a:solidFill>
                <a:schemeClr val="bg2">
                  <a:alpha val="25000"/>
                </a:schemeClr>
              </a:solidFill>
              <a:prstDash val="lgDash"/>
              <a:round/>
            </a:ln>
          </p:spPr>
          <p:txBody>
            <a:bodyPr rtlCol="0" anchor="ctr"/>
            <a:lstStyle/>
            <a:p>
              <a:endParaRPr lang="en-US"/>
            </a:p>
          </p:txBody>
        </p:sp>
        <p:sp>
          <p:nvSpPr>
            <p:cNvPr id="298" name="Freeform: Shape 297">
              <a:extLst>
                <a:ext uri="{FF2B5EF4-FFF2-40B4-BE49-F238E27FC236}">
                  <a16:creationId xmlns:a16="http://schemas.microsoft.com/office/drawing/2014/main" id="{474FDD7A-185B-4C48-925E-B353DDF0A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784276" y="1004887"/>
              <a:ext cx="890968" cy="167300"/>
            </a:xfrm>
            <a:custGeom>
              <a:avLst/>
              <a:gdLst>
                <a:gd name="connsiteX0" fmla="*/ 890968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8" y="0"/>
                  </a:moveTo>
                  <a:cubicBezTo>
                    <a:pt x="890968" y="0"/>
                    <a:pt x="763714" y="110585"/>
                    <a:pt x="657892" y="143732"/>
                  </a:cubicBezTo>
                  <a:cubicBezTo>
                    <a:pt x="577405" y="168974"/>
                    <a:pt x="491871" y="172593"/>
                    <a:pt x="408146" y="160973"/>
                  </a:cubicBezTo>
                  <a:cubicBezTo>
                    <a:pt x="235077" y="136970"/>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299" name="Freeform: Shape 298">
              <a:extLst>
                <a:ext uri="{FF2B5EF4-FFF2-40B4-BE49-F238E27FC236}">
                  <a16:creationId xmlns:a16="http://schemas.microsoft.com/office/drawing/2014/main" id="{AECAF353-692D-4440-A095-A282E677A7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65548" y="2182176"/>
              <a:ext cx="1677721" cy="3076193"/>
            </a:xfrm>
            <a:custGeom>
              <a:avLst/>
              <a:gdLst>
                <a:gd name="connsiteX0" fmla="*/ 1665434 w 1677721"/>
                <a:gd name="connsiteY0" fmla="*/ 3076194 h 3076193"/>
                <a:gd name="connsiteX1" fmla="*/ 1068693 w 1677721"/>
                <a:gd name="connsiteY1" fmla="*/ 3054382 h 3076193"/>
                <a:gd name="connsiteX2" fmla="*/ 852952 w 1677721"/>
                <a:gd name="connsiteY2" fmla="*/ 3054382 h 3076193"/>
                <a:gd name="connsiteX3" fmla="*/ 519481 w 1677721"/>
                <a:gd name="connsiteY3" fmla="*/ 3002471 h 3076193"/>
                <a:gd name="connsiteX4" fmla="*/ 400610 w 1677721"/>
                <a:gd name="connsiteY4" fmla="*/ 2945892 h 3076193"/>
                <a:gd name="connsiteX5" fmla="*/ 184868 w 1677721"/>
                <a:gd name="connsiteY5" fmla="*/ 2706910 h 3076193"/>
                <a:gd name="connsiteX6" fmla="*/ 59138 w 1677721"/>
                <a:gd name="connsiteY6" fmla="*/ 2451830 h 3076193"/>
                <a:gd name="connsiteX7" fmla="*/ 274 w 1677721"/>
                <a:gd name="connsiteY7" fmla="*/ 2128552 h 3076193"/>
                <a:gd name="connsiteX8" fmla="*/ 172200 w 1677721"/>
                <a:gd name="connsiteY8" fmla="*/ 1672590 h 3076193"/>
                <a:gd name="connsiteX9" fmla="*/ 446806 w 1677721"/>
                <a:gd name="connsiteY9" fmla="*/ 1445133 h 3076193"/>
                <a:gd name="connsiteX10" fmla="*/ 633686 w 1677721"/>
                <a:gd name="connsiteY10" fmla="*/ 1381601 h 3076193"/>
                <a:gd name="connsiteX11" fmla="*/ 840188 w 1677721"/>
                <a:gd name="connsiteY11" fmla="*/ 1260348 h 3076193"/>
                <a:gd name="connsiteX12" fmla="*/ 904768 w 1677721"/>
                <a:gd name="connsiteY12" fmla="*/ 1108615 h 3076193"/>
                <a:gd name="connsiteX13" fmla="*/ 926294 w 1677721"/>
                <a:gd name="connsiteY13" fmla="*/ 955453 h 3076193"/>
                <a:gd name="connsiteX14" fmla="*/ 912959 w 1677721"/>
                <a:gd name="connsiteY14" fmla="*/ 763905 h 3076193"/>
                <a:gd name="connsiteX15" fmla="*/ 949535 w 1677721"/>
                <a:gd name="connsiteY15" fmla="*/ 651320 h 3076193"/>
                <a:gd name="connsiteX16" fmla="*/ 1089934 w 1677721"/>
                <a:gd name="connsiteY16" fmla="*/ 510826 h 3076193"/>
                <a:gd name="connsiteX17" fmla="*/ 1324535 w 1677721"/>
                <a:gd name="connsiteY17" fmla="*/ 323278 h 3076193"/>
                <a:gd name="connsiteX18" fmla="*/ 1677721 w 1677721"/>
                <a:gd name="connsiteY18" fmla="*/ 0 h 3076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77721" h="3076193">
                  <a:moveTo>
                    <a:pt x="1665434" y="3076194"/>
                  </a:moveTo>
                  <a:cubicBezTo>
                    <a:pt x="1494651" y="3069431"/>
                    <a:pt x="1239571" y="3053620"/>
                    <a:pt x="1068693" y="3054382"/>
                  </a:cubicBezTo>
                  <a:cubicBezTo>
                    <a:pt x="996779" y="3054668"/>
                    <a:pt x="924866" y="3056573"/>
                    <a:pt x="852952" y="3054382"/>
                  </a:cubicBezTo>
                  <a:cubicBezTo>
                    <a:pt x="739890" y="3050953"/>
                    <a:pt x="626638" y="3038380"/>
                    <a:pt x="519481" y="3002471"/>
                  </a:cubicBezTo>
                  <a:cubicBezTo>
                    <a:pt x="477667" y="2988469"/>
                    <a:pt x="437567" y="2969990"/>
                    <a:pt x="400610" y="2945892"/>
                  </a:cubicBezTo>
                  <a:cubicBezTo>
                    <a:pt x="309836" y="2886837"/>
                    <a:pt x="242876" y="2798731"/>
                    <a:pt x="184868" y="2706910"/>
                  </a:cubicBezTo>
                  <a:cubicBezTo>
                    <a:pt x="134005" y="2626519"/>
                    <a:pt x="91618" y="2541175"/>
                    <a:pt x="59138" y="2451830"/>
                  </a:cubicBezTo>
                  <a:cubicBezTo>
                    <a:pt x="21324" y="2347913"/>
                    <a:pt x="-2870" y="2238947"/>
                    <a:pt x="274" y="2128552"/>
                  </a:cubicBezTo>
                  <a:cubicBezTo>
                    <a:pt x="4941" y="1962531"/>
                    <a:pt x="71044" y="1804797"/>
                    <a:pt x="172200" y="1672590"/>
                  </a:cubicBezTo>
                  <a:cubicBezTo>
                    <a:pt x="245638" y="1576578"/>
                    <a:pt x="336220" y="1493615"/>
                    <a:pt x="446806" y="1445133"/>
                  </a:cubicBezTo>
                  <a:cubicBezTo>
                    <a:pt x="507099" y="1418749"/>
                    <a:pt x="571012" y="1401890"/>
                    <a:pt x="633686" y="1381601"/>
                  </a:cubicBezTo>
                  <a:cubicBezTo>
                    <a:pt x="711696" y="1356455"/>
                    <a:pt x="789992" y="1324356"/>
                    <a:pt x="840188" y="1260348"/>
                  </a:cubicBezTo>
                  <a:cubicBezTo>
                    <a:pt x="874478" y="1216724"/>
                    <a:pt x="891528" y="1162812"/>
                    <a:pt x="904768" y="1108615"/>
                  </a:cubicBezTo>
                  <a:cubicBezTo>
                    <a:pt x="917055" y="1058323"/>
                    <a:pt x="927152" y="1007174"/>
                    <a:pt x="926294" y="955453"/>
                  </a:cubicBezTo>
                  <a:cubicBezTo>
                    <a:pt x="925246" y="891159"/>
                    <a:pt x="907720" y="827913"/>
                    <a:pt x="912959" y="763905"/>
                  </a:cubicBezTo>
                  <a:cubicBezTo>
                    <a:pt x="916198" y="724090"/>
                    <a:pt x="928961" y="685610"/>
                    <a:pt x="949535" y="651320"/>
                  </a:cubicBezTo>
                  <a:cubicBezTo>
                    <a:pt x="983825" y="594170"/>
                    <a:pt x="1037737" y="552640"/>
                    <a:pt x="1089934" y="510826"/>
                  </a:cubicBezTo>
                  <a:cubicBezTo>
                    <a:pt x="1168039" y="448247"/>
                    <a:pt x="1245477" y="384619"/>
                    <a:pt x="1324535" y="323278"/>
                  </a:cubicBezTo>
                  <a:cubicBezTo>
                    <a:pt x="1423785" y="246221"/>
                    <a:pt x="1594854" y="94202"/>
                    <a:pt x="1677721" y="0"/>
                  </a:cubicBezTo>
                </a:path>
              </a:pathLst>
            </a:custGeom>
            <a:noFill/>
            <a:ln w="9525" cap="rnd">
              <a:solidFill>
                <a:schemeClr val="bg2">
                  <a:alpha val="25000"/>
                </a:schemeClr>
              </a:solidFill>
              <a:prstDash val="lgDash"/>
              <a:round/>
            </a:ln>
          </p:spPr>
          <p:txBody>
            <a:bodyPr rtlCol="0" anchor="ctr"/>
            <a:lstStyle/>
            <a:p>
              <a:endParaRPr lang="en-US"/>
            </a:p>
          </p:txBody>
        </p:sp>
        <p:sp>
          <p:nvSpPr>
            <p:cNvPr id="300" name="Freeform: Shape 299">
              <a:extLst>
                <a:ext uri="{FF2B5EF4-FFF2-40B4-BE49-F238E27FC236}">
                  <a16:creationId xmlns:a16="http://schemas.microsoft.com/office/drawing/2014/main" id="{68A28F31-C1FD-4B00-8A52-48952AB443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140193" y="2492025"/>
              <a:ext cx="1468691" cy="2607257"/>
            </a:xfrm>
            <a:custGeom>
              <a:avLst/>
              <a:gdLst>
                <a:gd name="connsiteX0" fmla="*/ 1450689 w 1468691"/>
                <a:gd name="connsiteY0" fmla="*/ 2568321 h 2607257"/>
                <a:gd name="connsiteX1" fmla="*/ 1210183 w 1468691"/>
                <a:gd name="connsiteY1" fmla="*/ 2590609 h 2607257"/>
                <a:gd name="connsiteX2" fmla="*/ 905573 w 1468691"/>
                <a:gd name="connsiteY2" fmla="*/ 2606802 h 2607257"/>
                <a:gd name="connsiteX3" fmla="*/ 558292 w 1468691"/>
                <a:gd name="connsiteY3" fmla="*/ 2587181 h 2607257"/>
                <a:gd name="connsiteX4" fmla="*/ 467138 w 1468691"/>
                <a:gd name="connsiteY4" fmla="*/ 2568702 h 2607257"/>
                <a:gd name="connsiteX5" fmla="*/ 206343 w 1468691"/>
                <a:gd name="connsiteY5" fmla="*/ 2407063 h 2607257"/>
                <a:gd name="connsiteX6" fmla="*/ 78613 w 1468691"/>
                <a:gd name="connsiteY6" fmla="*/ 2211896 h 2607257"/>
                <a:gd name="connsiteX7" fmla="*/ 2032 w 1468691"/>
                <a:gd name="connsiteY7" fmla="*/ 1936623 h 2607257"/>
                <a:gd name="connsiteX8" fmla="*/ 21177 w 1468691"/>
                <a:gd name="connsiteY8" fmla="*/ 1749933 h 2607257"/>
                <a:gd name="connsiteX9" fmla="*/ 116903 w 1468691"/>
                <a:gd name="connsiteY9" fmla="*/ 1594295 h 2607257"/>
                <a:gd name="connsiteX10" fmla="*/ 241300 w 1468691"/>
                <a:gd name="connsiteY10" fmla="*/ 1512951 h 2607257"/>
                <a:gd name="connsiteX11" fmla="*/ 475805 w 1468691"/>
                <a:gd name="connsiteY11" fmla="*/ 1500949 h 2607257"/>
                <a:gd name="connsiteX12" fmla="*/ 664781 w 1468691"/>
                <a:gd name="connsiteY12" fmla="*/ 1541621 h 2607257"/>
                <a:gd name="connsiteX13" fmla="*/ 803560 w 1468691"/>
                <a:gd name="connsiteY13" fmla="*/ 1541621 h 2607257"/>
                <a:gd name="connsiteX14" fmla="*/ 942340 w 1468691"/>
                <a:gd name="connsiteY14" fmla="*/ 1429131 h 2607257"/>
                <a:gd name="connsiteX15" fmla="*/ 1018921 w 1468691"/>
                <a:gd name="connsiteY15" fmla="*/ 1163383 h 2607257"/>
                <a:gd name="connsiteX16" fmla="*/ 1061974 w 1468691"/>
                <a:gd name="connsiteY16" fmla="*/ 811530 h 2607257"/>
                <a:gd name="connsiteX17" fmla="*/ 1114647 w 1468691"/>
                <a:gd name="connsiteY17" fmla="*/ 574548 h 2607257"/>
                <a:gd name="connsiteX18" fmla="*/ 1243806 w 1468691"/>
                <a:gd name="connsiteY18" fmla="*/ 284893 h 2607257"/>
                <a:gd name="connsiteX19" fmla="*/ 1468691 w 1468691"/>
                <a:gd name="connsiteY19" fmla="*/ 0 h 2607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68691" h="2607257">
                  <a:moveTo>
                    <a:pt x="1450689" y="2568321"/>
                  </a:moveTo>
                  <a:cubicBezTo>
                    <a:pt x="1398682" y="2574989"/>
                    <a:pt x="1262570" y="2587752"/>
                    <a:pt x="1210183" y="2590609"/>
                  </a:cubicBezTo>
                  <a:cubicBezTo>
                    <a:pt x="1108646" y="2596134"/>
                    <a:pt x="1007205" y="2604707"/>
                    <a:pt x="905573" y="2606802"/>
                  </a:cubicBezTo>
                  <a:cubicBezTo>
                    <a:pt x="789464" y="2609088"/>
                    <a:pt x="673354" y="2602802"/>
                    <a:pt x="558292" y="2587181"/>
                  </a:cubicBezTo>
                  <a:cubicBezTo>
                    <a:pt x="527526" y="2582990"/>
                    <a:pt x="497046" y="2577274"/>
                    <a:pt x="467138" y="2568702"/>
                  </a:cubicBezTo>
                  <a:cubicBezTo>
                    <a:pt x="367220" y="2540222"/>
                    <a:pt x="277876" y="2482501"/>
                    <a:pt x="206343" y="2407063"/>
                  </a:cubicBezTo>
                  <a:cubicBezTo>
                    <a:pt x="152527" y="2350294"/>
                    <a:pt x="111379" y="2283047"/>
                    <a:pt x="78613" y="2211896"/>
                  </a:cubicBezTo>
                  <a:cubicBezTo>
                    <a:pt x="38513" y="2124742"/>
                    <a:pt x="9938" y="2032159"/>
                    <a:pt x="2032" y="1936623"/>
                  </a:cubicBezTo>
                  <a:cubicBezTo>
                    <a:pt x="-3207" y="1873567"/>
                    <a:pt x="1174" y="1809845"/>
                    <a:pt x="21177" y="1749933"/>
                  </a:cubicBezTo>
                  <a:cubicBezTo>
                    <a:pt x="40608" y="1691449"/>
                    <a:pt x="73469" y="1638109"/>
                    <a:pt x="116903" y="1594295"/>
                  </a:cubicBezTo>
                  <a:cubicBezTo>
                    <a:pt x="152241" y="1558576"/>
                    <a:pt x="194151" y="1530001"/>
                    <a:pt x="241300" y="1512951"/>
                  </a:cubicBezTo>
                  <a:cubicBezTo>
                    <a:pt x="315881" y="1485900"/>
                    <a:pt x="397224" y="1487519"/>
                    <a:pt x="475805" y="1500949"/>
                  </a:cubicBezTo>
                  <a:cubicBezTo>
                    <a:pt x="539337" y="1511808"/>
                    <a:pt x="601440" y="1529810"/>
                    <a:pt x="664781" y="1541621"/>
                  </a:cubicBezTo>
                  <a:cubicBezTo>
                    <a:pt x="710977" y="1550194"/>
                    <a:pt x="758412" y="1554194"/>
                    <a:pt x="803560" y="1541621"/>
                  </a:cubicBezTo>
                  <a:cubicBezTo>
                    <a:pt x="862711" y="1525143"/>
                    <a:pt x="909288" y="1481233"/>
                    <a:pt x="942340" y="1429131"/>
                  </a:cubicBezTo>
                  <a:cubicBezTo>
                    <a:pt x="992156" y="1350455"/>
                    <a:pt x="1006919" y="1256157"/>
                    <a:pt x="1018921" y="1163383"/>
                  </a:cubicBezTo>
                  <a:cubicBezTo>
                    <a:pt x="1034065" y="1046131"/>
                    <a:pt x="1043972" y="928306"/>
                    <a:pt x="1061974" y="811530"/>
                  </a:cubicBezTo>
                  <a:cubicBezTo>
                    <a:pt x="1074356" y="731425"/>
                    <a:pt x="1091120" y="652081"/>
                    <a:pt x="1114647" y="574548"/>
                  </a:cubicBezTo>
                  <a:cubicBezTo>
                    <a:pt x="1145413" y="472916"/>
                    <a:pt x="1187990" y="375094"/>
                    <a:pt x="1243806" y="284893"/>
                  </a:cubicBezTo>
                  <a:cubicBezTo>
                    <a:pt x="1307623" y="181832"/>
                    <a:pt x="1388396" y="90868"/>
                    <a:pt x="1468691" y="0"/>
                  </a:cubicBezTo>
                </a:path>
              </a:pathLst>
            </a:custGeom>
            <a:noFill/>
            <a:ln w="9525" cap="rnd">
              <a:solidFill>
                <a:schemeClr val="bg2">
                  <a:alpha val="25000"/>
                </a:schemeClr>
              </a:solidFill>
              <a:prstDash val="lgDash"/>
              <a:round/>
            </a:ln>
          </p:spPr>
          <p:txBody>
            <a:bodyPr rtlCol="0" anchor="ctr"/>
            <a:lstStyle/>
            <a:p>
              <a:endParaRPr lang="en-US"/>
            </a:p>
          </p:txBody>
        </p:sp>
        <p:sp>
          <p:nvSpPr>
            <p:cNvPr id="301" name="Freeform: Shape 300">
              <a:extLst>
                <a:ext uri="{FF2B5EF4-FFF2-40B4-BE49-F238E27FC236}">
                  <a16:creationId xmlns:a16="http://schemas.microsoft.com/office/drawing/2014/main" id="{E1E3F6DD-B482-497A-843E-010612C85F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58181" y="2783204"/>
              <a:ext cx="1175182" cy="2095685"/>
            </a:xfrm>
            <a:custGeom>
              <a:avLst/>
              <a:gdLst>
                <a:gd name="connsiteX0" fmla="*/ 1175183 w 1175182"/>
                <a:gd name="connsiteY0" fmla="*/ 1950434 h 2095685"/>
                <a:gd name="connsiteX1" fmla="*/ 696075 w 1175182"/>
                <a:gd name="connsiteY1" fmla="*/ 2077307 h 2095685"/>
                <a:gd name="connsiteX2" fmla="*/ 349175 w 1175182"/>
                <a:gd name="connsiteY2" fmla="*/ 2089309 h 2095685"/>
                <a:gd name="connsiteX3" fmla="*/ 73997 w 1175182"/>
                <a:gd name="connsiteY3" fmla="*/ 1987582 h 2095685"/>
                <a:gd name="connsiteX4" fmla="*/ 2179 w 1175182"/>
                <a:gd name="connsiteY4" fmla="*/ 1818037 h 2095685"/>
                <a:gd name="connsiteX5" fmla="*/ 18086 w 1175182"/>
                <a:gd name="connsiteY5" fmla="*/ 1694402 h 2095685"/>
                <a:gd name="connsiteX6" fmla="*/ 161627 w 1175182"/>
                <a:gd name="connsiteY6" fmla="*/ 1594676 h 2095685"/>
                <a:gd name="connsiteX7" fmla="*/ 384893 w 1175182"/>
                <a:gd name="connsiteY7" fmla="*/ 1664494 h 2095685"/>
                <a:gd name="connsiteX8" fmla="*/ 648069 w 1175182"/>
                <a:gd name="connsiteY8" fmla="*/ 1684401 h 2095685"/>
                <a:gd name="connsiteX9" fmla="*/ 831520 w 1175182"/>
                <a:gd name="connsiteY9" fmla="*/ 1550765 h 2095685"/>
                <a:gd name="connsiteX10" fmla="*/ 909245 w 1175182"/>
                <a:gd name="connsiteY10" fmla="*/ 1315402 h 2095685"/>
                <a:gd name="connsiteX11" fmla="*/ 975062 w 1175182"/>
                <a:gd name="connsiteY11" fmla="*/ 876586 h 2095685"/>
                <a:gd name="connsiteX12" fmla="*/ 989064 w 1175182"/>
                <a:gd name="connsiteY12" fmla="*/ 591312 h 2095685"/>
                <a:gd name="connsiteX13" fmla="*/ 1158514 w 1175182"/>
                <a:gd name="connsiteY13" fmla="*/ 0 h 2095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75182" h="2095685">
                  <a:moveTo>
                    <a:pt x="1175183" y="1950434"/>
                  </a:moveTo>
                  <a:cubicBezTo>
                    <a:pt x="1097554" y="1973485"/>
                    <a:pt x="775799" y="2063115"/>
                    <a:pt x="696075" y="2077307"/>
                  </a:cubicBezTo>
                  <a:cubicBezTo>
                    <a:pt x="581489" y="2097786"/>
                    <a:pt x="465094" y="2100167"/>
                    <a:pt x="349175" y="2089309"/>
                  </a:cubicBezTo>
                  <a:cubicBezTo>
                    <a:pt x="247638" y="2079784"/>
                    <a:pt x="142292" y="2061401"/>
                    <a:pt x="73997" y="1987582"/>
                  </a:cubicBezTo>
                  <a:cubicBezTo>
                    <a:pt x="31420" y="1941481"/>
                    <a:pt x="9513" y="1880616"/>
                    <a:pt x="2179" y="1818037"/>
                  </a:cubicBezTo>
                  <a:cubicBezTo>
                    <a:pt x="-2774" y="1775746"/>
                    <a:pt x="-12" y="1732693"/>
                    <a:pt x="18086" y="1694402"/>
                  </a:cubicBezTo>
                  <a:cubicBezTo>
                    <a:pt x="44755" y="1638110"/>
                    <a:pt x="99810" y="1600295"/>
                    <a:pt x="161627" y="1594676"/>
                  </a:cubicBezTo>
                  <a:cubicBezTo>
                    <a:pt x="240304" y="1587532"/>
                    <a:pt x="310312" y="1635633"/>
                    <a:pt x="384893" y="1664494"/>
                  </a:cubicBezTo>
                  <a:cubicBezTo>
                    <a:pt x="468904" y="1696974"/>
                    <a:pt x="561392" y="1708594"/>
                    <a:pt x="648069" y="1684401"/>
                  </a:cubicBezTo>
                  <a:cubicBezTo>
                    <a:pt x="723602" y="1663351"/>
                    <a:pt x="788563" y="1616488"/>
                    <a:pt x="831520" y="1550765"/>
                  </a:cubicBezTo>
                  <a:cubicBezTo>
                    <a:pt x="877050" y="1480947"/>
                    <a:pt x="893052" y="1397508"/>
                    <a:pt x="909245" y="1315402"/>
                  </a:cubicBezTo>
                  <a:cubicBezTo>
                    <a:pt x="938010" y="1170051"/>
                    <a:pt x="963156" y="1024128"/>
                    <a:pt x="975062" y="876586"/>
                  </a:cubicBezTo>
                  <a:cubicBezTo>
                    <a:pt x="982682" y="781717"/>
                    <a:pt x="981539" y="686276"/>
                    <a:pt x="989064" y="591312"/>
                  </a:cubicBezTo>
                  <a:cubicBezTo>
                    <a:pt x="998970" y="465296"/>
                    <a:pt x="981730" y="160211"/>
                    <a:pt x="1158514" y="0"/>
                  </a:cubicBezTo>
                </a:path>
              </a:pathLst>
            </a:custGeom>
            <a:noFill/>
            <a:ln w="9525" cap="rnd">
              <a:solidFill>
                <a:schemeClr val="bg2">
                  <a:alpha val="25000"/>
                </a:schemeClr>
              </a:solidFill>
              <a:prstDash val="lgDash"/>
              <a:round/>
            </a:ln>
          </p:spPr>
          <p:txBody>
            <a:bodyPr rtlCol="0" anchor="ctr"/>
            <a:lstStyle/>
            <a:p>
              <a:endParaRPr lang="en-US"/>
            </a:p>
          </p:txBody>
        </p:sp>
      </p:grpSp>
      <p:grpSp>
        <p:nvGrpSpPr>
          <p:cNvPr id="360" name="Bottom Right">
            <a:extLst>
              <a:ext uri="{FF2B5EF4-FFF2-40B4-BE49-F238E27FC236}">
                <a16:creationId xmlns:a16="http://schemas.microsoft.com/office/drawing/2014/main" id="{A5761FD8-9CFD-4F5A-AB69-F179306BCD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361" name="Graphic 157">
              <a:extLst>
                <a:ext uri="{FF2B5EF4-FFF2-40B4-BE49-F238E27FC236}">
                  <a16:creationId xmlns:a16="http://schemas.microsoft.com/office/drawing/2014/main" id="{853A7FDC-72AB-4F06-8A0A-EE5BE087D7B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62" name="Freeform: Shape 311">
                <a:extLst>
                  <a:ext uri="{FF2B5EF4-FFF2-40B4-BE49-F238E27FC236}">
                    <a16:creationId xmlns:a16="http://schemas.microsoft.com/office/drawing/2014/main" id="{4F1A41BD-2192-490D-9C88-AB9D24292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363" name="Freeform: Shape 312">
                <a:extLst>
                  <a:ext uri="{FF2B5EF4-FFF2-40B4-BE49-F238E27FC236}">
                    <a16:creationId xmlns:a16="http://schemas.microsoft.com/office/drawing/2014/main" id="{C2F4F134-CBCA-4B59-8D8A-AEF12063F7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64" name="Freeform: Shape 313">
                <a:extLst>
                  <a:ext uri="{FF2B5EF4-FFF2-40B4-BE49-F238E27FC236}">
                    <a16:creationId xmlns:a16="http://schemas.microsoft.com/office/drawing/2014/main" id="{6399BC90-16E2-4AAD-9BB1-6FECCA22B7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65" name="Freeform: Shape 314">
                <a:extLst>
                  <a:ext uri="{FF2B5EF4-FFF2-40B4-BE49-F238E27FC236}">
                    <a16:creationId xmlns:a16="http://schemas.microsoft.com/office/drawing/2014/main" id="{393E4470-E7B4-49CF-9EEF-4F40E31F363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66" name="Freeform: Shape 315">
                <a:extLst>
                  <a:ext uri="{FF2B5EF4-FFF2-40B4-BE49-F238E27FC236}">
                    <a16:creationId xmlns:a16="http://schemas.microsoft.com/office/drawing/2014/main" id="{E25ED4C5-C452-433A-9E42-979F52F8B8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67" name="Freeform: Shape 316">
                <a:extLst>
                  <a:ext uri="{FF2B5EF4-FFF2-40B4-BE49-F238E27FC236}">
                    <a16:creationId xmlns:a16="http://schemas.microsoft.com/office/drawing/2014/main" id="{40B2D17D-9313-4262-BB14-4030DE2915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68" name="Freeform: Shape 317">
                <a:extLst>
                  <a:ext uri="{FF2B5EF4-FFF2-40B4-BE49-F238E27FC236}">
                    <a16:creationId xmlns:a16="http://schemas.microsoft.com/office/drawing/2014/main" id="{33B17B98-027F-4155-A5F5-FED5D0F73C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369" name="Freeform: Shape 310">
              <a:extLst>
                <a:ext uri="{FF2B5EF4-FFF2-40B4-BE49-F238E27FC236}">
                  <a16:creationId xmlns:a16="http://schemas.microsoft.com/office/drawing/2014/main" id="{01EB1739-4A5E-4811-8CCC-6E261D2921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370" name="Cross">
            <a:extLst>
              <a:ext uri="{FF2B5EF4-FFF2-40B4-BE49-F238E27FC236}">
                <a16:creationId xmlns:a16="http://schemas.microsoft.com/office/drawing/2014/main" id="{361195DA-BFB4-4917-BAFD-7D3D669EFA8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37795" y="4013703"/>
            <a:ext cx="118872" cy="118872"/>
            <a:chOff x="1175347" y="3733800"/>
            <a:chExt cx="118872" cy="118872"/>
          </a:xfrm>
        </p:grpSpPr>
        <p:cxnSp>
          <p:nvCxnSpPr>
            <p:cNvPr id="371" name="Straight Connector 320">
              <a:extLst>
                <a:ext uri="{FF2B5EF4-FFF2-40B4-BE49-F238E27FC236}">
                  <a16:creationId xmlns:a16="http://schemas.microsoft.com/office/drawing/2014/main" id="{ABA6C567-3C4A-4D67-9D01-9CC2623D40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72" name="Straight Connector 321">
              <a:extLst>
                <a:ext uri="{FF2B5EF4-FFF2-40B4-BE49-F238E27FC236}">
                  <a16:creationId xmlns:a16="http://schemas.microsoft.com/office/drawing/2014/main" id="{9180C785-A181-4425-9C06-6670254CBF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
        <p:nvSpPr>
          <p:cNvPr id="2" name="Title 1">
            <a:extLst>
              <a:ext uri="{FF2B5EF4-FFF2-40B4-BE49-F238E27FC236}">
                <a16:creationId xmlns:a16="http://schemas.microsoft.com/office/drawing/2014/main" id="{E8C844CB-0736-4B62-A023-BF6719450689}"/>
              </a:ext>
            </a:extLst>
          </p:cNvPr>
          <p:cNvSpPr>
            <a:spLocks noGrp="1"/>
          </p:cNvSpPr>
          <p:nvPr>
            <p:ph type="title"/>
          </p:nvPr>
        </p:nvSpPr>
        <p:spPr>
          <a:xfrm>
            <a:off x="4000500" y="740211"/>
            <a:ext cx="7530685" cy="3163864"/>
          </a:xfrm>
        </p:spPr>
        <p:txBody>
          <a:bodyPr vert="horz" lIns="91440" tIns="45720" rIns="91440" bIns="45720" rtlCol="0" anchor="b">
            <a:normAutofit/>
          </a:bodyPr>
          <a:lstStyle/>
          <a:p>
            <a:r>
              <a:rPr lang="en-US" sz="5400" kern="1200" dirty="0">
                <a:solidFill>
                  <a:srgbClr val="FFFFFF"/>
                </a:solidFill>
                <a:latin typeface="+mj-lt"/>
                <a:ea typeface="+mj-ea"/>
                <a:cs typeface="+mj-cs"/>
              </a:rPr>
              <a:t>How long have people been in these mountains?</a:t>
            </a:r>
          </a:p>
        </p:txBody>
      </p:sp>
    </p:spTree>
    <p:extLst>
      <p:ext uri="{BB962C8B-B14F-4D97-AF65-F5344CB8AC3E}">
        <p14:creationId xmlns:p14="http://schemas.microsoft.com/office/powerpoint/2010/main" val="484189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6" name="Rectangle 104">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7" name="Freeform: Shape 10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8" name="Freeform: Shape 108">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9" name="Freeform: Shape 110">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6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61" name="Freeform: Shape 113">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2" name="Freeform: Shape 114">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3" name="Freeform: Shape 115">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64" name="Freeform: Shape 116">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5" name="Freeform: Shape 117">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66" name="Freeform: Shape 118">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67" name="Freeform: Shape 119">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6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69" name="Freeform: Shape 12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0" name="Freeform: Shape 12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1" name="Freeform: Shape 12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2" name="Freeform: Shape 12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3" name="Freeform: Shape 12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4" name="Freeform: Shape 12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5" name="Freeform: Shape 12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76" name="Rectangle 130">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77" name="Rectangle 132">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78" name="Top Left">
            <a:extLst>
              <a:ext uri="{FF2B5EF4-FFF2-40B4-BE49-F238E27FC236}">
                <a16:creationId xmlns:a16="http://schemas.microsoft.com/office/drawing/2014/main" id="{FADD1535-ED83-48B3-8EB1-671A080F09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79" name="Freeform: Shape 135">
              <a:extLst>
                <a:ext uri="{FF2B5EF4-FFF2-40B4-BE49-F238E27FC236}">
                  <a16:creationId xmlns:a16="http://schemas.microsoft.com/office/drawing/2014/main" id="{E70C64DB-421C-4FFD-8EB1-A7D1A5DC1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7" name="Freeform: Shape 136">
              <a:extLst>
                <a:ext uri="{FF2B5EF4-FFF2-40B4-BE49-F238E27FC236}">
                  <a16:creationId xmlns:a16="http://schemas.microsoft.com/office/drawing/2014/main" id="{5C04BFFB-0C30-49E1-B4F0-24353121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80" name="Freeform: Shape 137">
              <a:extLst>
                <a:ext uri="{FF2B5EF4-FFF2-40B4-BE49-F238E27FC236}">
                  <a16:creationId xmlns:a16="http://schemas.microsoft.com/office/drawing/2014/main" id="{368C7354-F4EF-4BC5-BF44-01614E0B93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81" name="Freeform: Shape 138">
              <a:extLst>
                <a:ext uri="{FF2B5EF4-FFF2-40B4-BE49-F238E27FC236}">
                  <a16:creationId xmlns:a16="http://schemas.microsoft.com/office/drawing/2014/main" id="{145981B8-FB15-43E7-B1CE-AE4A5E9B1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82" name="Freeform: Shape 139">
              <a:extLst>
                <a:ext uri="{FF2B5EF4-FFF2-40B4-BE49-F238E27FC236}">
                  <a16:creationId xmlns:a16="http://schemas.microsoft.com/office/drawing/2014/main" id="{75F05D22-2B12-4452-A804-346878D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83" name="Freeform: Shape 140">
              <a:extLst>
                <a:ext uri="{FF2B5EF4-FFF2-40B4-BE49-F238E27FC236}">
                  <a16:creationId xmlns:a16="http://schemas.microsoft.com/office/drawing/2014/main" id="{7B26EE6B-DF99-4B8A-8859-82A92A598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84" name="Freeform: Shape 141">
              <a:extLst>
                <a:ext uri="{FF2B5EF4-FFF2-40B4-BE49-F238E27FC236}">
                  <a16:creationId xmlns:a16="http://schemas.microsoft.com/office/drawing/2014/main" id="{CE8FB053-1663-44BA-8128-0C19BD762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85" name="Freeform: Shape 142">
              <a:extLst>
                <a:ext uri="{FF2B5EF4-FFF2-40B4-BE49-F238E27FC236}">
                  <a16:creationId xmlns:a16="http://schemas.microsoft.com/office/drawing/2014/main" id="{75E5E4F4-4EE0-49E3-98E5-F1E2BB91A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E8C844CB-0736-4B62-A023-BF6719450689}"/>
              </a:ext>
            </a:extLst>
          </p:cNvPr>
          <p:cNvSpPr>
            <a:spLocks noGrp="1"/>
          </p:cNvSpPr>
          <p:nvPr>
            <p:ph type="title"/>
          </p:nvPr>
        </p:nvSpPr>
        <p:spPr>
          <a:xfrm>
            <a:off x="1198182" y="559813"/>
            <a:ext cx="4390807" cy="1664573"/>
          </a:xfrm>
        </p:spPr>
        <p:txBody>
          <a:bodyPr vert="horz" lIns="91440" tIns="45720" rIns="91440" bIns="45720" rtlCol="0" anchor="ctr">
            <a:normAutofit/>
          </a:bodyPr>
          <a:lstStyle/>
          <a:p>
            <a:r>
              <a:rPr lang="en-US" sz="4400" kern="1200" dirty="0">
                <a:solidFill>
                  <a:schemeClr val="tx2"/>
                </a:solidFill>
                <a:latin typeface="+mj-lt"/>
                <a:ea typeface="+mj-ea"/>
                <a:cs typeface="+mj-cs"/>
              </a:rPr>
              <a:t>Evidence of the past</a:t>
            </a:r>
          </a:p>
        </p:txBody>
      </p:sp>
      <p:sp>
        <p:nvSpPr>
          <p:cNvPr id="4" name="Text Placeholder 3">
            <a:extLst>
              <a:ext uri="{FF2B5EF4-FFF2-40B4-BE49-F238E27FC236}">
                <a16:creationId xmlns:a16="http://schemas.microsoft.com/office/drawing/2014/main" id="{00E7BD8C-99E5-4094-91FA-222B41BAFBC7}"/>
              </a:ext>
            </a:extLst>
          </p:cNvPr>
          <p:cNvSpPr>
            <a:spLocks noGrp="1"/>
          </p:cNvSpPr>
          <p:nvPr>
            <p:ph type="body" sz="half" idx="2"/>
          </p:nvPr>
        </p:nvSpPr>
        <p:spPr>
          <a:xfrm>
            <a:off x="1185756" y="2384474"/>
            <a:ext cx="4390524" cy="3728613"/>
          </a:xfrm>
        </p:spPr>
        <p:txBody>
          <a:bodyPr vert="horz" lIns="91440" tIns="45720" rIns="91440" bIns="45720" rtlCol="0">
            <a:normAutofit fontScale="92500" lnSpcReduction="10000"/>
          </a:bodyPr>
          <a:lstStyle/>
          <a:p>
            <a:pPr marL="57150" indent="-285750">
              <a:lnSpc>
                <a:spcPct val="100000"/>
              </a:lnSpc>
              <a:buFont typeface="Wingdings" panose="05000000000000000000" pitchFamily="2" charset="2"/>
              <a:buChar char="Ø"/>
            </a:pPr>
            <a:r>
              <a:rPr lang="en-US" sz="2100" dirty="0"/>
              <a:t>Presence </a:t>
            </a:r>
            <a:r>
              <a:rPr lang="en-US" sz="2100" dirty="0">
                <a:effectLst/>
              </a:rPr>
              <a:t>going back 14,000 years! </a:t>
            </a:r>
          </a:p>
          <a:p>
            <a:pPr marL="57150" indent="-285750">
              <a:lnSpc>
                <a:spcPct val="100000"/>
              </a:lnSpc>
              <a:buFont typeface="Wingdings" panose="05000000000000000000" pitchFamily="2" charset="2"/>
              <a:buChar char="Ø"/>
            </a:pPr>
            <a:r>
              <a:rPr lang="en-US" sz="2100" dirty="0"/>
              <a:t>Recent s</a:t>
            </a:r>
            <a:r>
              <a:rPr lang="en-US" sz="2100" dirty="0">
                <a:effectLst/>
              </a:rPr>
              <a:t>tudies conducted near the Park in both Cherokee, NC (</a:t>
            </a:r>
            <a:r>
              <a:rPr lang="en-US" sz="2100" dirty="0" err="1">
                <a:effectLst/>
              </a:rPr>
              <a:t>Ravensford</a:t>
            </a:r>
            <a:r>
              <a:rPr lang="en-US" sz="2100" dirty="0">
                <a:effectLst/>
              </a:rPr>
              <a:t> 2004-2006 &amp;  </a:t>
            </a:r>
            <a:r>
              <a:rPr lang="en-US" sz="2100" dirty="0" err="1">
                <a:effectLst/>
              </a:rPr>
              <a:t>Yellowhill</a:t>
            </a:r>
            <a:r>
              <a:rPr lang="en-US" sz="2100" dirty="0">
                <a:effectLst/>
              </a:rPr>
              <a:t>, 2016) and in Townsend, TN.</a:t>
            </a:r>
          </a:p>
          <a:p>
            <a:pPr>
              <a:lnSpc>
                <a:spcPct val="100000"/>
              </a:lnSpc>
            </a:pPr>
            <a:endParaRPr lang="en-US" sz="2100" dirty="0">
              <a:effectLst/>
            </a:endParaRPr>
          </a:p>
          <a:p>
            <a:pPr marL="57150" indent="-285750">
              <a:lnSpc>
                <a:spcPct val="100000"/>
              </a:lnSpc>
              <a:buFont typeface="Wingdings" panose="05000000000000000000" pitchFamily="2" charset="2"/>
              <a:buChar char="Ø"/>
            </a:pPr>
            <a:r>
              <a:rPr lang="en-US" sz="2100" dirty="0">
                <a:effectLst/>
              </a:rPr>
              <a:t>Cherokee: We have always been here</a:t>
            </a:r>
          </a:p>
          <a:p>
            <a:pPr>
              <a:lnSpc>
                <a:spcPct val="100000"/>
              </a:lnSpc>
            </a:pPr>
            <a:endParaRPr lang="en-US" sz="2100" dirty="0">
              <a:effectLst/>
            </a:endParaRPr>
          </a:p>
          <a:p>
            <a:pPr>
              <a:lnSpc>
                <a:spcPct val="100000"/>
              </a:lnSpc>
            </a:pPr>
            <a:endParaRPr lang="en-US" sz="1700" dirty="0">
              <a:effectLst/>
            </a:endParaRPr>
          </a:p>
          <a:p>
            <a:pPr>
              <a:lnSpc>
                <a:spcPct val="100000"/>
              </a:lnSpc>
            </a:pPr>
            <a:r>
              <a:rPr lang="en-US" sz="1050" dirty="0"/>
              <a:t>(Photo: 18</a:t>
            </a:r>
            <a:r>
              <a:rPr lang="en-US" sz="1050" baseline="30000" dirty="0"/>
              <a:t>th</a:t>
            </a:r>
            <a:r>
              <a:rPr lang="en-US" sz="1050" dirty="0"/>
              <a:t> century Cherokee winter house. EBCI/</a:t>
            </a:r>
            <a:r>
              <a:rPr lang="en-US" sz="1050" dirty="0" err="1"/>
              <a:t>Utennessee</a:t>
            </a:r>
            <a:r>
              <a:rPr lang="en-US" sz="1050" dirty="0"/>
              <a:t>/NPS) </a:t>
            </a:r>
          </a:p>
        </p:txBody>
      </p:sp>
      <p:pic>
        <p:nvPicPr>
          <p:cNvPr id="7" name="Picture Placeholder 6" descr="Photograph of an archaeological excavation site showing a rectangular trench with multiple circular and irregular holes of varying sizes scattered throughout. The site reveals soil layers and possible postholes or pits, indicating past human activity or structural remains.">
            <a:extLst>
              <a:ext uri="{FF2B5EF4-FFF2-40B4-BE49-F238E27FC236}">
                <a16:creationId xmlns:a16="http://schemas.microsoft.com/office/drawing/2014/main" id="{0B68EFF4-D6DB-4FFD-B72C-D07567F84A03}"/>
              </a:ext>
            </a:extLst>
          </p:cNvPr>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l="14539" r="24256" b="-1"/>
          <a:stretch/>
        </p:blipFill>
        <p:spPr>
          <a:xfrm>
            <a:off x="5996628" y="10"/>
            <a:ext cx="6195372" cy="6857990"/>
          </a:xfrm>
          <a:prstGeom prst="rect">
            <a:avLst/>
          </a:prstGeom>
        </p:spPr>
      </p:pic>
      <p:grpSp>
        <p:nvGrpSpPr>
          <p:cNvPr id="186" name="Bottom Right">
            <a:extLst>
              <a:ext uri="{FF2B5EF4-FFF2-40B4-BE49-F238E27FC236}">
                <a16:creationId xmlns:a16="http://schemas.microsoft.com/office/drawing/2014/main" id="{01081332-6CA1-49C2-A979-7709509AD1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46" name="Graphic 157">
              <a:extLst>
                <a:ext uri="{FF2B5EF4-FFF2-40B4-BE49-F238E27FC236}">
                  <a16:creationId xmlns:a16="http://schemas.microsoft.com/office/drawing/2014/main" id="{826B0664-73BC-4FCB-A447-57F7F67647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87" name="Freeform: Shape 147">
                <a:extLst>
                  <a:ext uri="{FF2B5EF4-FFF2-40B4-BE49-F238E27FC236}">
                    <a16:creationId xmlns:a16="http://schemas.microsoft.com/office/drawing/2014/main" id="{23242A3E-DBD8-44D5-930F-DA776CA06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88" name="Freeform: Shape 148">
                <a:extLst>
                  <a:ext uri="{FF2B5EF4-FFF2-40B4-BE49-F238E27FC236}">
                    <a16:creationId xmlns:a16="http://schemas.microsoft.com/office/drawing/2014/main" id="{F331C242-2FF0-40D4-BF95-4A27680F2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89" name="Freeform: Shape 149">
                <a:extLst>
                  <a:ext uri="{FF2B5EF4-FFF2-40B4-BE49-F238E27FC236}">
                    <a16:creationId xmlns:a16="http://schemas.microsoft.com/office/drawing/2014/main" id="{B500FE3B-EB2C-4A5D-ABA7-35137B2BA5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0" name="Freeform: Shape 150">
                <a:extLst>
                  <a:ext uri="{FF2B5EF4-FFF2-40B4-BE49-F238E27FC236}">
                    <a16:creationId xmlns:a16="http://schemas.microsoft.com/office/drawing/2014/main" id="{6E1EA3BF-3A9F-4CD0-9640-6FF67F443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1" name="Freeform: Shape 151">
                <a:extLst>
                  <a:ext uri="{FF2B5EF4-FFF2-40B4-BE49-F238E27FC236}">
                    <a16:creationId xmlns:a16="http://schemas.microsoft.com/office/drawing/2014/main" id="{17F4411F-5B81-451C-A006-8754E1618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2" name="Freeform: Shape 152">
                <a:extLst>
                  <a:ext uri="{FF2B5EF4-FFF2-40B4-BE49-F238E27FC236}">
                    <a16:creationId xmlns:a16="http://schemas.microsoft.com/office/drawing/2014/main" id="{4E4D64BD-20E2-44CF-AEB4-A87A43376B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3" name="Freeform: Shape 153">
                <a:extLst>
                  <a:ext uri="{FF2B5EF4-FFF2-40B4-BE49-F238E27FC236}">
                    <a16:creationId xmlns:a16="http://schemas.microsoft.com/office/drawing/2014/main" id="{0B309630-6603-4319-BAB8-93102ABEB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94" name="Freeform: Shape 146">
              <a:extLst>
                <a:ext uri="{FF2B5EF4-FFF2-40B4-BE49-F238E27FC236}">
                  <a16:creationId xmlns:a16="http://schemas.microsoft.com/office/drawing/2014/main" id="{F540FCD4-859A-4602-9CBC-C697E3877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810830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2" name="Rectangle 7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4" name="Freeform: Shape 7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6" name="Freeform: Shape 7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8" name="Freeform: Shape 7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8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81" name="Freeform: Shape 8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2" name="Freeform: Shape 8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83" name="Freeform: Shape 8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84" name="Freeform: Shape 8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85" name="Freeform: Shape 8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87" name="Freeform: Shape 8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89"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90" name="Freeform: Shape 8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91" name="Freeform: Shape 9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2" name="Freeform: Shape 9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93" name="Freeform: Shape 9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4" name="Freeform: Shape 9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5" name="Freeform: Shape 9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6" name="Freeform: Shape 9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8" name="Rectangle 97">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0" name="Rectangle 99">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02" name="Top Left">
            <a:extLst>
              <a:ext uri="{FF2B5EF4-FFF2-40B4-BE49-F238E27FC236}">
                <a16:creationId xmlns:a16="http://schemas.microsoft.com/office/drawing/2014/main" id="{A5A5770B-6417-46B2-AB01-17D7D12F68B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03" name="Freeform: Shape 102">
              <a:extLst>
                <a:ext uri="{FF2B5EF4-FFF2-40B4-BE49-F238E27FC236}">
                  <a16:creationId xmlns:a16="http://schemas.microsoft.com/office/drawing/2014/main" id="{0A536F9F-E66C-409C-A5B2-F035866931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4" name="Freeform: Shape 103">
              <a:extLst>
                <a:ext uri="{FF2B5EF4-FFF2-40B4-BE49-F238E27FC236}">
                  <a16:creationId xmlns:a16="http://schemas.microsoft.com/office/drawing/2014/main" id="{D4566644-7E08-4EB9-BC6B-9BB355CFFA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34AF1CE7-0DFA-4867-87EA-B294B8BEC3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6" name="Freeform: Shape 105">
              <a:extLst>
                <a:ext uri="{FF2B5EF4-FFF2-40B4-BE49-F238E27FC236}">
                  <a16:creationId xmlns:a16="http://schemas.microsoft.com/office/drawing/2014/main" id="{34DB8D0E-AA8B-4287-B344-03151F7D63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07" name="Freeform: Shape 106">
              <a:extLst>
                <a:ext uri="{FF2B5EF4-FFF2-40B4-BE49-F238E27FC236}">
                  <a16:creationId xmlns:a16="http://schemas.microsoft.com/office/drawing/2014/main" id="{B32511D7-000F-4C98-8E10-F000EE969E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8" name="Freeform: Shape 107">
              <a:extLst>
                <a:ext uri="{FF2B5EF4-FFF2-40B4-BE49-F238E27FC236}">
                  <a16:creationId xmlns:a16="http://schemas.microsoft.com/office/drawing/2014/main" id="{EC7D5650-4C81-4A68-B408-707795105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09" name="Freeform: Shape 108">
              <a:extLst>
                <a:ext uri="{FF2B5EF4-FFF2-40B4-BE49-F238E27FC236}">
                  <a16:creationId xmlns:a16="http://schemas.microsoft.com/office/drawing/2014/main" id="{C057A7C7-4DFE-4756-B1B0-B2BDEB2894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10" name="Freeform: Shape 109">
              <a:extLst>
                <a:ext uri="{FF2B5EF4-FFF2-40B4-BE49-F238E27FC236}">
                  <a16:creationId xmlns:a16="http://schemas.microsoft.com/office/drawing/2014/main" id="{8A2E6817-8185-4F0A-84D5-B6D6B44C8F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907D8A0B-2930-44D2-BBC2-5A64572F0A45}"/>
              </a:ext>
            </a:extLst>
          </p:cNvPr>
          <p:cNvSpPr>
            <a:spLocks noGrp="1"/>
          </p:cNvSpPr>
          <p:nvPr>
            <p:ph type="title"/>
          </p:nvPr>
        </p:nvSpPr>
        <p:spPr>
          <a:xfrm>
            <a:off x="996275" y="570602"/>
            <a:ext cx="5996619" cy="2226076"/>
          </a:xfrm>
        </p:spPr>
        <p:txBody>
          <a:bodyPr vert="horz" lIns="91440" tIns="45720" rIns="91440" bIns="45720" rtlCol="0" anchor="ctr">
            <a:normAutofit/>
          </a:bodyPr>
          <a:lstStyle/>
          <a:p>
            <a:r>
              <a:rPr lang="en-US" sz="5400" kern="1200" dirty="0">
                <a:solidFill>
                  <a:schemeClr val="tx2"/>
                </a:solidFill>
                <a:latin typeface="+mj-lt"/>
                <a:ea typeface="+mj-ea"/>
                <a:cs typeface="+mj-cs"/>
              </a:rPr>
              <a:t>Let’s go back in time…</a:t>
            </a:r>
          </a:p>
        </p:txBody>
      </p:sp>
      <p:grpSp>
        <p:nvGrpSpPr>
          <p:cNvPr id="112" name="Cross">
            <a:extLst>
              <a:ext uri="{FF2B5EF4-FFF2-40B4-BE49-F238E27FC236}">
                <a16:creationId xmlns:a16="http://schemas.microsoft.com/office/drawing/2014/main" id="{1795ACC5-EAA8-49A7-8476-8CC442F6BA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2819400"/>
            <a:ext cx="118872" cy="118872"/>
            <a:chOff x="1175347" y="3733800"/>
            <a:chExt cx="118872" cy="118872"/>
          </a:xfrm>
        </p:grpSpPr>
        <p:cxnSp>
          <p:nvCxnSpPr>
            <p:cNvPr id="113" name="Straight Connector 112">
              <a:extLst>
                <a:ext uri="{FF2B5EF4-FFF2-40B4-BE49-F238E27FC236}">
                  <a16:creationId xmlns:a16="http://schemas.microsoft.com/office/drawing/2014/main" id="{B32076EE-3F8D-4EE8-9E12-BF84CCEFC09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14" name="Straight Connector 113">
              <a:extLst>
                <a:ext uri="{FF2B5EF4-FFF2-40B4-BE49-F238E27FC236}">
                  <a16:creationId xmlns:a16="http://schemas.microsoft.com/office/drawing/2014/main" id="{09F51D8E-1E16-44D4-B92F-EC560FBA12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5" name="Content Placeholder 4" descr="A horizontal timeline chart illustrating technological developments across Cherokee, United States, European, Asian, and African cultures from 3000 BC to 2000 AD. Color-coded bars with labeled eras (Bronze Age, Iron Age) and images of artifacts highlight key milestones such as pottery, tools, and machinery specific to each culture.">
            <a:extLst>
              <a:ext uri="{FF2B5EF4-FFF2-40B4-BE49-F238E27FC236}">
                <a16:creationId xmlns:a16="http://schemas.microsoft.com/office/drawing/2014/main" id="{B5509853-DCF9-4514-9A4A-BD38E3DD7B2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0853" b="20014"/>
          <a:stretch/>
        </p:blipFill>
        <p:spPr>
          <a:xfrm>
            <a:off x="583544" y="2650943"/>
            <a:ext cx="11192781" cy="4128667"/>
          </a:xfrm>
          <a:prstGeom prst="rect">
            <a:avLst/>
          </a:prstGeom>
        </p:spPr>
      </p:pic>
      <p:grpSp>
        <p:nvGrpSpPr>
          <p:cNvPr id="116" name="Bottom Right">
            <a:extLst>
              <a:ext uri="{FF2B5EF4-FFF2-40B4-BE49-F238E27FC236}">
                <a16:creationId xmlns:a16="http://schemas.microsoft.com/office/drawing/2014/main" id="{12F35727-3C3D-4386-A43D-B7E383FE87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17" name="Graphic 157">
              <a:extLst>
                <a:ext uri="{FF2B5EF4-FFF2-40B4-BE49-F238E27FC236}">
                  <a16:creationId xmlns:a16="http://schemas.microsoft.com/office/drawing/2014/main" id="{6F3A1E6A-B6DD-405A-93C7-1557BFB359E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19" name="Freeform: Shape 118">
                <a:extLst>
                  <a:ext uri="{FF2B5EF4-FFF2-40B4-BE49-F238E27FC236}">
                    <a16:creationId xmlns:a16="http://schemas.microsoft.com/office/drawing/2014/main" id="{B878000A-A62E-49E8-96FD-2E579B8FA9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0" name="Freeform: Shape 119">
                <a:extLst>
                  <a:ext uri="{FF2B5EF4-FFF2-40B4-BE49-F238E27FC236}">
                    <a16:creationId xmlns:a16="http://schemas.microsoft.com/office/drawing/2014/main" id="{E2E38DA2-AB89-4963-9CA6-5A3500E8B6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1" name="Freeform: Shape 120">
                <a:extLst>
                  <a:ext uri="{FF2B5EF4-FFF2-40B4-BE49-F238E27FC236}">
                    <a16:creationId xmlns:a16="http://schemas.microsoft.com/office/drawing/2014/main" id="{7CB87E63-DE4F-4F06-8AE7-1258DBD12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2" name="Freeform: Shape 121">
                <a:extLst>
                  <a:ext uri="{FF2B5EF4-FFF2-40B4-BE49-F238E27FC236}">
                    <a16:creationId xmlns:a16="http://schemas.microsoft.com/office/drawing/2014/main" id="{1F044D3C-A51B-449D-A9B4-F64C28BBDB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3" name="Freeform: Shape 122">
                <a:extLst>
                  <a:ext uri="{FF2B5EF4-FFF2-40B4-BE49-F238E27FC236}">
                    <a16:creationId xmlns:a16="http://schemas.microsoft.com/office/drawing/2014/main" id="{FF5D5D63-B69F-421E-A521-89C0A462A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4" name="Freeform: Shape 123">
                <a:extLst>
                  <a:ext uri="{FF2B5EF4-FFF2-40B4-BE49-F238E27FC236}">
                    <a16:creationId xmlns:a16="http://schemas.microsoft.com/office/drawing/2014/main" id="{CB0AFCC1-7C0A-458F-B690-D1C8EA70F5C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5" name="Freeform: Shape 124">
                <a:extLst>
                  <a:ext uri="{FF2B5EF4-FFF2-40B4-BE49-F238E27FC236}">
                    <a16:creationId xmlns:a16="http://schemas.microsoft.com/office/drawing/2014/main" id="{DFD73C3C-FD1A-4D54-B97F-6DDBA56CC2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18" name="Freeform: Shape 117">
              <a:extLst>
                <a:ext uri="{FF2B5EF4-FFF2-40B4-BE49-F238E27FC236}">
                  <a16:creationId xmlns:a16="http://schemas.microsoft.com/office/drawing/2014/main" id="{D9A820D7-9B66-4F1F-A005-35D5A9925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2165366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Freeform: Shape 1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4" name="Freeform: Shape 1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6" name="Freeform: Shape 1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9" name="Freeform: Shape 1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8" name="Freeform: Shape 2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6" name="Rectangle 35">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 name="Rectangle 37">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Content Placeholder 4" descr="Photograph of a gray squirrel perched on a textured tree branch in a natural outdoor setting. The squirrel represents small game that may be hunted. ">
            <a:extLst>
              <a:ext uri="{FF2B5EF4-FFF2-40B4-BE49-F238E27FC236}">
                <a16:creationId xmlns:a16="http://schemas.microsoft.com/office/drawing/2014/main" id="{95D44C8C-F929-4251-A244-DC9D0B0E88A8}"/>
              </a:ext>
            </a:extLst>
          </p:cNvPr>
          <p:cNvPicPr>
            <a:picLocks noGrp="1" noChangeAspect="1"/>
          </p:cNvPicPr>
          <p:nvPr>
            <p:ph idx="1"/>
          </p:nvPr>
        </p:nvPicPr>
        <p:blipFill rotWithShape="1">
          <a:blip r:embed="rId3">
            <a:alphaModFix/>
            <a:extLst>
              <a:ext uri="{28A0092B-C50C-407E-A947-70E740481C1C}">
                <a14:useLocalDpi xmlns:a14="http://schemas.microsoft.com/office/drawing/2010/main" val="0"/>
              </a:ext>
            </a:extLst>
          </a:blip>
          <a:srcRect t="10535" r="-1" b="5190"/>
          <a:stretch/>
        </p:blipFill>
        <p:spPr>
          <a:xfrm>
            <a:off x="20" y="10"/>
            <a:ext cx="12188932" cy="6856614"/>
          </a:xfrm>
          <a:prstGeom prst="rect">
            <a:avLst/>
          </a:prstGeom>
        </p:spPr>
      </p:pic>
      <p:sp>
        <p:nvSpPr>
          <p:cNvPr id="40" name="Rectangle 39">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8172669-0AFF-4A5F-8A05-38FF957BE873}"/>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sz="5400" kern="1200" dirty="0">
                <a:solidFill>
                  <a:srgbClr val="FFFFFF"/>
                </a:solidFill>
                <a:latin typeface="+mj-lt"/>
                <a:ea typeface="+mj-ea"/>
                <a:cs typeface="+mj-cs"/>
              </a:rPr>
              <a:t>Technology to solve problems</a:t>
            </a:r>
          </a:p>
        </p:txBody>
      </p:sp>
      <p:grpSp>
        <p:nvGrpSpPr>
          <p:cNvPr id="42"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3" name="Freeform: Shape 42">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dirty="0"/>
            </a:p>
          </p:txBody>
        </p:sp>
      </p:grpSp>
      <p:grpSp>
        <p:nvGrpSpPr>
          <p:cNvPr id="51"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2"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4" name="Freeform: Shape 53">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53" name="Freeform: Shape 52">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TextBox 5">
            <a:extLst>
              <a:ext uri="{FF2B5EF4-FFF2-40B4-BE49-F238E27FC236}">
                <a16:creationId xmlns:a16="http://schemas.microsoft.com/office/drawing/2014/main" id="{36C5A266-DE13-416F-9FB0-0871A8944857}"/>
              </a:ext>
            </a:extLst>
          </p:cNvPr>
          <p:cNvSpPr txBox="1"/>
          <p:nvPr/>
        </p:nvSpPr>
        <p:spPr>
          <a:xfrm>
            <a:off x="954301" y="5333333"/>
            <a:ext cx="8816556" cy="954107"/>
          </a:xfrm>
          <a:prstGeom prst="rect">
            <a:avLst/>
          </a:prstGeom>
          <a:solidFill>
            <a:schemeClr val="tx1">
              <a:lumMod val="75000"/>
              <a:lumOff val="25000"/>
              <a:alpha val="34000"/>
            </a:schemeClr>
          </a:solidFill>
          <a:effectLst>
            <a:outerShdw blurRad="50800" dist="38100" dir="2700000" algn="tl" rotWithShape="0">
              <a:prstClr val="black">
                <a:alpha val="40000"/>
              </a:prstClr>
            </a:outerShdw>
          </a:effectLst>
        </p:spPr>
        <p:txBody>
          <a:bodyPr wrap="square" rtlCol="0">
            <a:spAutoFit/>
          </a:bodyPr>
          <a:lstStyle/>
          <a:p>
            <a:r>
              <a:rPr lang="en-US" sz="2800" dirty="0">
                <a:solidFill>
                  <a:schemeClr val="bg1"/>
                </a:solidFill>
                <a:latin typeface="+mj-lt"/>
              </a:rPr>
              <a:t>What was invented to hunt with more stealth, accuracy, range, and ease?</a:t>
            </a:r>
          </a:p>
        </p:txBody>
      </p:sp>
    </p:spTree>
    <p:extLst>
      <p:ext uri="{BB962C8B-B14F-4D97-AF65-F5344CB8AC3E}">
        <p14:creationId xmlns:p14="http://schemas.microsoft.com/office/powerpoint/2010/main" val="3470688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8" name="Rectangle 132">
            <a:extLst>
              <a:ext uri="{FF2B5EF4-FFF2-40B4-BE49-F238E27FC236}">
                <a16:creationId xmlns:a16="http://schemas.microsoft.com/office/drawing/2014/main" id="{3A6C273A-38F2-4D34-98BF-47B248862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5" name="Rectangle 134">
            <a:extLst>
              <a:ext uri="{FF2B5EF4-FFF2-40B4-BE49-F238E27FC236}">
                <a16:creationId xmlns:a16="http://schemas.microsoft.com/office/drawing/2014/main" id="{2E2CF659-EE5D-432C-B47F-10AC4A48A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7" name="Rectangle 136">
            <a:extLst>
              <a:ext uri="{FF2B5EF4-FFF2-40B4-BE49-F238E27FC236}">
                <a16:creationId xmlns:a16="http://schemas.microsoft.com/office/drawing/2014/main" id="{683AA549-1F0C-46E0-AAD8-DC3DC6CA6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955A765-8E24-4967-AD84-8767C7F40303}"/>
              </a:ext>
              <a:ext uri="{C183D7F6-B498-43B3-948B-1728B52AA6E4}">
                <adec:decorative xmlns:adec="http://schemas.microsoft.com/office/drawing/2017/decorative" val="1"/>
              </a:ext>
            </a:extLst>
          </p:cNvPr>
          <p:cNvPicPr>
            <a:picLocks noChangeAspect="1"/>
          </p:cNvPicPr>
          <p:nvPr/>
        </p:nvPicPr>
        <p:blipFill rotWithShape="1">
          <a:blip r:embed="rId3">
            <a:alphaModFix amt="70000"/>
            <a:extLst>
              <a:ext uri="{28A0092B-C50C-407E-A947-70E740481C1C}">
                <a14:useLocalDpi xmlns:a14="http://schemas.microsoft.com/office/drawing/2010/main" val="0"/>
              </a:ext>
            </a:extLst>
          </a:blip>
          <a:srcRect l="1230" r="32088" b="-2"/>
          <a:stretch/>
        </p:blipFill>
        <p:spPr>
          <a:xfrm>
            <a:off x="20" y="10"/>
            <a:ext cx="6095980" cy="6856614"/>
          </a:xfrm>
          <a:prstGeom prst="rect">
            <a:avLst/>
          </a:prstGeom>
        </p:spPr>
      </p:pic>
      <p:grpSp>
        <p:nvGrpSpPr>
          <p:cNvPr id="139" name="Bottom Right">
            <a:extLst>
              <a:ext uri="{FF2B5EF4-FFF2-40B4-BE49-F238E27FC236}">
                <a16:creationId xmlns:a16="http://schemas.microsoft.com/office/drawing/2014/main" id="{7B2F7E43-35EC-4103-9D95-2ACDB0038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40" name="Graphic 157">
              <a:extLst>
                <a:ext uri="{FF2B5EF4-FFF2-40B4-BE49-F238E27FC236}">
                  <a16:creationId xmlns:a16="http://schemas.microsoft.com/office/drawing/2014/main" id="{4CBE545A-C704-48FA-8193-05D4FDAA21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42" name="Freeform: Shape 141">
                <a:extLst>
                  <a:ext uri="{FF2B5EF4-FFF2-40B4-BE49-F238E27FC236}">
                    <a16:creationId xmlns:a16="http://schemas.microsoft.com/office/drawing/2014/main" id="{DFC12F8B-A54C-43DD-B393-14555547B6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259" name="Freeform: Shape 142">
                <a:extLst>
                  <a:ext uri="{FF2B5EF4-FFF2-40B4-BE49-F238E27FC236}">
                    <a16:creationId xmlns:a16="http://schemas.microsoft.com/office/drawing/2014/main" id="{E3B33274-B053-4224-A5A0-B90126BFF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60" name="Freeform: Shape 143">
                <a:extLst>
                  <a:ext uri="{FF2B5EF4-FFF2-40B4-BE49-F238E27FC236}">
                    <a16:creationId xmlns:a16="http://schemas.microsoft.com/office/drawing/2014/main" id="{1C7170C7-58C1-4C2A-BCB1-A35DA8E12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5931EDD4-C978-4F30-9A9D-2C5D3B3E4B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46" name="Freeform: Shape 145">
                <a:extLst>
                  <a:ext uri="{FF2B5EF4-FFF2-40B4-BE49-F238E27FC236}">
                    <a16:creationId xmlns:a16="http://schemas.microsoft.com/office/drawing/2014/main" id="{3E984CF3-8D55-4CD4-8256-69FDFE61C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47" name="Freeform: Shape 146">
                <a:extLst>
                  <a:ext uri="{FF2B5EF4-FFF2-40B4-BE49-F238E27FC236}">
                    <a16:creationId xmlns:a16="http://schemas.microsoft.com/office/drawing/2014/main" id="{E9CC4F5D-4692-4689-807E-46C4886AD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48" name="Freeform: Shape 147">
                <a:extLst>
                  <a:ext uri="{FF2B5EF4-FFF2-40B4-BE49-F238E27FC236}">
                    <a16:creationId xmlns:a16="http://schemas.microsoft.com/office/drawing/2014/main" id="{B872E016-A490-4CAF-AAC9-3EE29CBD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41" name="Freeform: Shape 140">
              <a:extLst>
                <a:ext uri="{FF2B5EF4-FFF2-40B4-BE49-F238E27FC236}">
                  <a16:creationId xmlns:a16="http://schemas.microsoft.com/office/drawing/2014/main" id="{594A6B7E-847F-437A-BC2F-A78EE3F87D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50" name="Footer Placeholder 42">
            <a:extLst>
              <a:ext uri="{FF2B5EF4-FFF2-40B4-BE49-F238E27FC236}">
                <a16:creationId xmlns:a16="http://schemas.microsoft.com/office/drawing/2014/main" id="{03E51277-1095-412F-913B-8FA8021AA626}"/>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cap="all" spc="200">
              <a:latin typeface="Segoe UI Semilight" panose="020B0402040204020203" pitchFamily="34" charset="0"/>
              <a:cs typeface="Segoe UI Semilight" panose="020B0402040204020203" pitchFamily="34" charset="0"/>
            </a:endParaRPr>
          </a:p>
        </p:txBody>
      </p:sp>
      <p:grpSp>
        <p:nvGrpSpPr>
          <p:cNvPr id="152" name="Top Left">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87"/>
            <a:ext cx="7921775" cy="6887020"/>
            <a:chOff x="3662362" y="1504950"/>
            <a:chExt cx="4411694" cy="3835431"/>
          </a:xfrm>
          <a:noFill/>
        </p:grpSpPr>
        <p:sp>
          <p:nvSpPr>
            <p:cNvPr id="153" name="Freeform: Shape 152">
              <a:extLst>
                <a:ext uri="{FF2B5EF4-FFF2-40B4-BE49-F238E27FC236}">
                  <a16:creationId xmlns:a16="http://schemas.microsoft.com/office/drawing/2014/main" id="{712269F1-E4D6-4EEB-8A0F-059FAFC40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95342" y="1540859"/>
              <a:ext cx="2478714" cy="3799522"/>
            </a:xfrm>
            <a:custGeom>
              <a:avLst/>
              <a:gdLst>
                <a:gd name="connsiteX0" fmla="*/ 545711 w 2478714"/>
                <a:gd name="connsiteY0" fmla="*/ 3799523 h 3799522"/>
                <a:gd name="connsiteX1" fmla="*/ 280820 w 2478714"/>
                <a:gd name="connsiteY1" fmla="*/ 3178874 h 3799522"/>
                <a:gd name="connsiteX2" fmla="*/ 43076 w 2478714"/>
                <a:gd name="connsiteY2" fmla="*/ 2663762 h 3799522"/>
                <a:gd name="connsiteX3" fmla="*/ 3167 w 2478714"/>
                <a:gd name="connsiteY3" fmla="*/ 2344769 h 3799522"/>
                <a:gd name="connsiteX4" fmla="*/ 117943 w 2478714"/>
                <a:gd name="connsiteY4" fmla="*/ 1976723 h 3799522"/>
                <a:gd name="connsiteX5" fmla="*/ 224242 w 2478714"/>
                <a:gd name="connsiteY5" fmla="*/ 1744123 h 3799522"/>
                <a:gd name="connsiteX6" fmla="*/ 447222 w 2478714"/>
                <a:gd name="connsiteY6" fmla="*/ 1569244 h 3799522"/>
                <a:gd name="connsiteX7" fmla="*/ 708588 w 2478714"/>
                <a:gd name="connsiteY7" fmla="*/ 1598295 h 3799522"/>
                <a:gd name="connsiteX8" fmla="*/ 1024532 w 2478714"/>
                <a:gd name="connsiteY8" fmla="*/ 1741837 h 3799522"/>
                <a:gd name="connsiteX9" fmla="*/ 1538692 w 2478714"/>
                <a:gd name="connsiteY9" fmla="*/ 1773460 h 3799522"/>
                <a:gd name="connsiteX10" fmla="*/ 1869019 w 2478714"/>
                <a:gd name="connsiteY10" fmla="*/ 1650016 h 3799522"/>
                <a:gd name="connsiteX11" fmla="*/ 2124670 w 2478714"/>
                <a:gd name="connsiteY11" fmla="*/ 1515047 h 3799522"/>
                <a:gd name="connsiteX12" fmla="*/ 2334410 w 2478714"/>
                <a:gd name="connsiteY12" fmla="*/ 1305401 h 3799522"/>
                <a:gd name="connsiteX13" fmla="*/ 2430232 w 2478714"/>
                <a:gd name="connsiteY13" fmla="*/ 933164 h 3799522"/>
                <a:gd name="connsiteX14" fmla="*/ 2430232 w 2478714"/>
                <a:gd name="connsiteY14" fmla="*/ 571786 h 3799522"/>
                <a:gd name="connsiteX15" fmla="*/ 2445472 w 2478714"/>
                <a:gd name="connsiteY15" fmla="*/ 315659 h 3799522"/>
                <a:gd name="connsiteX16" fmla="*/ 2478714 w 2478714"/>
                <a:gd name="connsiteY16" fmla="*/ 0 h 379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714" h="3799522">
                  <a:moveTo>
                    <a:pt x="545711" y="3799523"/>
                  </a:moveTo>
                  <a:cubicBezTo>
                    <a:pt x="492847" y="3532346"/>
                    <a:pt x="330541" y="3270313"/>
                    <a:pt x="280820" y="3178874"/>
                  </a:cubicBezTo>
                  <a:cubicBezTo>
                    <a:pt x="190047" y="3012281"/>
                    <a:pt x="98988" y="2844832"/>
                    <a:pt x="43076" y="2663762"/>
                  </a:cubicBezTo>
                  <a:cubicBezTo>
                    <a:pt x="11072" y="2560130"/>
                    <a:pt x="-7882" y="2452402"/>
                    <a:pt x="3167" y="2344769"/>
                  </a:cubicBezTo>
                  <a:cubicBezTo>
                    <a:pt x="16311" y="2216468"/>
                    <a:pt x="71175" y="2097310"/>
                    <a:pt x="117943" y="1976723"/>
                  </a:cubicBezTo>
                  <a:cubicBezTo>
                    <a:pt x="148899" y="1896904"/>
                    <a:pt x="177569" y="1815751"/>
                    <a:pt x="224242" y="1744123"/>
                  </a:cubicBezTo>
                  <a:cubicBezTo>
                    <a:pt x="277677" y="1662017"/>
                    <a:pt x="352829" y="1593437"/>
                    <a:pt x="447222" y="1569244"/>
                  </a:cubicBezTo>
                  <a:cubicBezTo>
                    <a:pt x="534090" y="1547051"/>
                    <a:pt x="624387" y="1565910"/>
                    <a:pt x="708588" y="1598295"/>
                  </a:cubicBezTo>
                  <a:cubicBezTo>
                    <a:pt x="816697" y="1640015"/>
                    <a:pt x="915948" y="1701546"/>
                    <a:pt x="1024532" y="1741837"/>
                  </a:cubicBezTo>
                  <a:cubicBezTo>
                    <a:pt x="1188743" y="1802797"/>
                    <a:pt x="1367814" y="1811750"/>
                    <a:pt x="1538692" y="1773460"/>
                  </a:cubicBezTo>
                  <a:cubicBezTo>
                    <a:pt x="1653659" y="1747647"/>
                    <a:pt x="1761863" y="1699355"/>
                    <a:pt x="1869019" y="1650016"/>
                  </a:cubicBezTo>
                  <a:cubicBezTo>
                    <a:pt x="1956744" y="1609630"/>
                    <a:pt x="2044279" y="1568291"/>
                    <a:pt x="2124670" y="1515047"/>
                  </a:cubicBezTo>
                  <a:cubicBezTo>
                    <a:pt x="2208204" y="1459706"/>
                    <a:pt x="2282976" y="1391222"/>
                    <a:pt x="2334410" y="1305401"/>
                  </a:cubicBezTo>
                  <a:cubicBezTo>
                    <a:pt x="2401181" y="1194054"/>
                    <a:pt x="2423565" y="1063276"/>
                    <a:pt x="2430232" y="933164"/>
                  </a:cubicBezTo>
                  <a:cubicBezTo>
                    <a:pt x="2436423" y="812864"/>
                    <a:pt x="2428517" y="692277"/>
                    <a:pt x="2430232" y="571786"/>
                  </a:cubicBezTo>
                  <a:cubicBezTo>
                    <a:pt x="2431470" y="486251"/>
                    <a:pt x="2438233" y="400907"/>
                    <a:pt x="2445472" y="315659"/>
                  </a:cubicBezTo>
                  <a:cubicBezTo>
                    <a:pt x="2454426" y="210217"/>
                    <a:pt x="2463284" y="104680"/>
                    <a:pt x="2478714" y="0"/>
                  </a:cubicBezTo>
                </a:path>
              </a:pathLst>
            </a:custGeom>
            <a:noFill/>
            <a:ln w="9525" cap="rnd">
              <a:solidFill>
                <a:schemeClr val="bg2">
                  <a:alpha val="25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088D87B2-D2A4-4577-89DC-7AF275C01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982" y="2388008"/>
              <a:ext cx="2302192" cy="2952373"/>
            </a:xfrm>
            <a:custGeom>
              <a:avLst/>
              <a:gdLst>
                <a:gd name="connsiteX0" fmla="*/ 2302193 w 2302192"/>
                <a:gd name="connsiteY0" fmla="*/ 2952373 h 2952373"/>
                <a:gd name="connsiteX1" fmla="*/ 2022729 w 2302192"/>
                <a:gd name="connsiteY1" fmla="*/ 2442309 h 2952373"/>
                <a:gd name="connsiteX2" fmla="*/ 1834039 w 2302192"/>
                <a:gd name="connsiteY2" fmla="*/ 1937199 h 2952373"/>
                <a:gd name="connsiteX3" fmla="*/ 1789748 w 2302192"/>
                <a:gd name="connsiteY3" fmla="*/ 1609063 h 2952373"/>
                <a:gd name="connsiteX4" fmla="*/ 1870139 w 2302192"/>
                <a:gd name="connsiteY4" fmla="*/ 1183962 h 2952373"/>
                <a:gd name="connsiteX5" fmla="*/ 2021110 w 2302192"/>
                <a:gd name="connsiteY5" fmla="*/ 743621 h 2952373"/>
                <a:gd name="connsiteX6" fmla="*/ 2010061 w 2302192"/>
                <a:gd name="connsiteY6" fmla="*/ 342047 h 2952373"/>
                <a:gd name="connsiteX7" fmla="*/ 1867376 w 2302192"/>
                <a:gd name="connsiteY7" fmla="*/ 55440 h 2952373"/>
                <a:gd name="connsiteX8" fmla="*/ 1652683 w 2302192"/>
                <a:gd name="connsiteY8" fmla="*/ 2862 h 2952373"/>
                <a:gd name="connsiteX9" fmla="*/ 1295305 w 2302192"/>
                <a:gd name="connsiteY9" fmla="*/ 234129 h 2952373"/>
                <a:gd name="connsiteX10" fmla="*/ 812101 w 2302192"/>
                <a:gd name="connsiteY10" fmla="*/ 886401 h 2952373"/>
                <a:gd name="connsiteX11" fmla="*/ 668846 w 2302192"/>
                <a:gd name="connsiteY11" fmla="*/ 1126145 h 2952373"/>
                <a:gd name="connsiteX12" fmla="*/ 498443 w 2302192"/>
                <a:gd name="connsiteY12" fmla="*/ 1405799 h 2952373"/>
                <a:gd name="connsiteX13" fmla="*/ 355759 w 2302192"/>
                <a:gd name="connsiteY13" fmla="*/ 1634304 h 2952373"/>
                <a:gd name="connsiteX14" fmla="*/ 161449 w 2302192"/>
                <a:gd name="connsiteY14" fmla="*/ 1913576 h 2952373"/>
                <a:gd name="connsiteX15" fmla="*/ 0 w 2302192"/>
                <a:gd name="connsiteY15" fmla="*/ 2189802 h 295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02192" h="2952373">
                  <a:moveTo>
                    <a:pt x="2302193" y="2952373"/>
                  </a:moveTo>
                  <a:cubicBezTo>
                    <a:pt x="2141125" y="2809308"/>
                    <a:pt x="2070068" y="2504603"/>
                    <a:pt x="2022729" y="2442309"/>
                  </a:cubicBezTo>
                  <a:cubicBezTo>
                    <a:pt x="1884140" y="2259810"/>
                    <a:pt x="1887760" y="2160274"/>
                    <a:pt x="1834039" y="1937199"/>
                  </a:cubicBezTo>
                  <a:cubicBezTo>
                    <a:pt x="1808131" y="1829376"/>
                    <a:pt x="1789367" y="1719838"/>
                    <a:pt x="1789748" y="1609063"/>
                  </a:cubicBezTo>
                  <a:cubicBezTo>
                    <a:pt x="1790224" y="1464092"/>
                    <a:pt x="1822418" y="1321122"/>
                    <a:pt x="1870139" y="1183962"/>
                  </a:cubicBezTo>
                  <a:cubicBezTo>
                    <a:pt x="1921288" y="1036896"/>
                    <a:pt x="1991868" y="896307"/>
                    <a:pt x="2021110" y="743621"/>
                  </a:cubicBezTo>
                  <a:cubicBezTo>
                    <a:pt x="2046637" y="610842"/>
                    <a:pt x="2036921" y="474730"/>
                    <a:pt x="2010061" y="342047"/>
                  </a:cubicBezTo>
                  <a:cubicBezTo>
                    <a:pt x="1988058" y="233367"/>
                    <a:pt x="1954340" y="122210"/>
                    <a:pt x="1867376" y="55440"/>
                  </a:cubicBezTo>
                  <a:cubicBezTo>
                    <a:pt x="1806512" y="8767"/>
                    <a:pt x="1728883" y="-7140"/>
                    <a:pt x="1652683" y="2862"/>
                  </a:cubicBezTo>
                  <a:cubicBezTo>
                    <a:pt x="1508474" y="21816"/>
                    <a:pt x="1395984" y="127068"/>
                    <a:pt x="1295305" y="234129"/>
                  </a:cubicBezTo>
                  <a:cubicBezTo>
                    <a:pt x="1109377" y="431772"/>
                    <a:pt x="953453" y="654657"/>
                    <a:pt x="812101" y="886401"/>
                  </a:cubicBezTo>
                  <a:cubicBezTo>
                    <a:pt x="763619" y="965934"/>
                    <a:pt x="716566" y="1046230"/>
                    <a:pt x="668846" y="1126145"/>
                  </a:cubicBezTo>
                  <a:cubicBezTo>
                    <a:pt x="612839" y="1219871"/>
                    <a:pt x="555308" y="1312644"/>
                    <a:pt x="498443" y="1405799"/>
                  </a:cubicBezTo>
                  <a:cubicBezTo>
                    <a:pt x="451676" y="1482475"/>
                    <a:pt x="405289" y="1559342"/>
                    <a:pt x="355759" y="1634304"/>
                  </a:cubicBezTo>
                  <a:cubicBezTo>
                    <a:pt x="293275" y="1728887"/>
                    <a:pt x="225362" y="1819946"/>
                    <a:pt x="161449" y="1913576"/>
                  </a:cubicBezTo>
                  <a:cubicBezTo>
                    <a:pt x="86487" y="2023495"/>
                    <a:pt x="0" y="2189802"/>
                    <a:pt x="0" y="2189802"/>
                  </a:cubicBezTo>
                </a:path>
              </a:pathLst>
            </a:custGeom>
            <a:noFill/>
            <a:ln w="9525" cap="rnd">
              <a:solidFill>
                <a:schemeClr val="bg2">
                  <a:alpha val="25000"/>
                </a:schemeClr>
              </a:solidFill>
              <a:prstDash val="lgDash"/>
              <a:round/>
            </a:ln>
          </p:spPr>
          <p:txBody>
            <a:bodyPr rtlCol="0" anchor="ctr"/>
            <a:lstStyle/>
            <a:p>
              <a:endParaRPr lang="en-US"/>
            </a:p>
          </p:txBody>
        </p:sp>
        <p:grpSp>
          <p:nvGrpSpPr>
            <p:cNvPr id="155"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62362" y="1504950"/>
              <a:ext cx="1913000" cy="3816381"/>
              <a:chOff x="3662362" y="1504950"/>
              <a:chExt cx="1913000" cy="3816381"/>
            </a:xfrm>
            <a:noFill/>
          </p:grpSpPr>
          <p:sp>
            <p:nvSpPr>
              <p:cNvPr id="166" name="Freeform: Shape 165">
                <a:extLst>
                  <a:ext uri="{FF2B5EF4-FFF2-40B4-BE49-F238E27FC236}">
                    <a16:creationId xmlns:a16="http://schemas.microsoft.com/office/drawing/2014/main" id="{ACCB55F8-F950-431F-9B90-688950D9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27D0AA11-2E4E-479C-B953-547285E72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90D86C66-EDF0-4ABB-87F4-A2882A2E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791" y="3466048"/>
                <a:ext cx="1604295" cy="1847472"/>
              </a:xfrm>
              <a:custGeom>
                <a:avLst/>
                <a:gdLst>
                  <a:gd name="connsiteX0" fmla="*/ 1604296 w 1604295"/>
                  <a:gd name="connsiteY0" fmla="*/ 1847472 h 1847472"/>
                  <a:gd name="connsiteX1" fmla="*/ 1517809 w 1604295"/>
                  <a:gd name="connsiteY1" fmla="*/ 1544292 h 1847472"/>
                  <a:gd name="connsiteX2" fmla="*/ 1394841 w 1604295"/>
                  <a:gd name="connsiteY2" fmla="*/ 1183771 h 1847472"/>
                  <a:gd name="connsiteX3" fmla="*/ 1318355 w 1604295"/>
                  <a:gd name="connsiteY3" fmla="*/ 695233 h 1847472"/>
                  <a:gd name="connsiteX4" fmla="*/ 1359884 w 1604295"/>
                  <a:gd name="connsiteY4" fmla="*/ 397863 h 1847472"/>
                  <a:gd name="connsiteX5" fmla="*/ 1359884 w 1604295"/>
                  <a:gd name="connsiteY5" fmla="*/ 236700 h 1847472"/>
                  <a:gd name="connsiteX6" fmla="*/ 1351598 w 1604295"/>
                  <a:gd name="connsiteY6" fmla="*/ 67250 h 1847472"/>
                  <a:gd name="connsiteX7" fmla="*/ 1316641 w 1604295"/>
                  <a:gd name="connsiteY7" fmla="*/ 10767 h 1847472"/>
                  <a:gd name="connsiteX8" fmla="*/ 1195292 w 1604295"/>
                  <a:gd name="connsiteY8" fmla="*/ 34008 h 1847472"/>
                  <a:gd name="connsiteX9" fmla="*/ 1005745 w 1604295"/>
                  <a:gd name="connsiteY9" fmla="*/ 254988 h 1847472"/>
                  <a:gd name="connsiteX10" fmla="*/ 763048 w 1604295"/>
                  <a:gd name="connsiteY10" fmla="*/ 587315 h 1847472"/>
                  <a:gd name="connsiteX11" fmla="*/ 548640 w 1604295"/>
                  <a:gd name="connsiteY11" fmla="*/ 861444 h 1847472"/>
                  <a:gd name="connsiteX12" fmla="*/ 328803 w 1604295"/>
                  <a:gd name="connsiteY12" fmla="*/ 1145480 h 1847472"/>
                  <a:gd name="connsiteX13" fmla="*/ 0 w 1604295"/>
                  <a:gd name="connsiteY13" fmla="*/ 1607157 h 184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4295" h="1847472">
                    <a:moveTo>
                      <a:pt x="1604296" y="1847472"/>
                    </a:moveTo>
                    <a:cubicBezTo>
                      <a:pt x="1573721" y="1753270"/>
                      <a:pt x="1548479" y="1638399"/>
                      <a:pt x="1517809" y="1544292"/>
                    </a:cubicBezTo>
                    <a:cubicBezTo>
                      <a:pt x="1478471" y="1423515"/>
                      <a:pt x="1432846" y="1304929"/>
                      <a:pt x="1394841" y="1183771"/>
                    </a:cubicBezTo>
                    <a:cubicBezTo>
                      <a:pt x="1345025" y="1024893"/>
                      <a:pt x="1305497" y="860778"/>
                      <a:pt x="1318355" y="695233"/>
                    </a:cubicBezTo>
                    <a:cubicBezTo>
                      <a:pt x="1326071" y="595316"/>
                      <a:pt x="1353312" y="497780"/>
                      <a:pt x="1359884" y="397863"/>
                    </a:cubicBezTo>
                    <a:cubicBezTo>
                      <a:pt x="1363409" y="344237"/>
                      <a:pt x="1359503" y="290421"/>
                      <a:pt x="1359884" y="236700"/>
                    </a:cubicBezTo>
                    <a:cubicBezTo>
                      <a:pt x="1360265" y="179740"/>
                      <a:pt x="1366076" y="122114"/>
                      <a:pt x="1351598" y="67250"/>
                    </a:cubicBezTo>
                    <a:cubicBezTo>
                      <a:pt x="1345692" y="44866"/>
                      <a:pt x="1335691" y="23530"/>
                      <a:pt x="1316641" y="10767"/>
                    </a:cubicBezTo>
                    <a:cubicBezTo>
                      <a:pt x="1279874" y="-13998"/>
                      <a:pt x="1233202" y="8290"/>
                      <a:pt x="1195292" y="34008"/>
                    </a:cubicBezTo>
                    <a:cubicBezTo>
                      <a:pt x="1114330" y="89062"/>
                      <a:pt x="1060990" y="173644"/>
                      <a:pt x="1005745" y="254988"/>
                    </a:cubicBezTo>
                    <a:cubicBezTo>
                      <a:pt x="928688" y="368526"/>
                      <a:pt x="847058" y="478825"/>
                      <a:pt x="763048" y="587315"/>
                    </a:cubicBezTo>
                    <a:cubicBezTo>
                      <a:pt x="691991" y="679041"/>
                      <a:pt x="621697" y="771338"/>
                      <a:pt x="548640" y="861444"/>
                    </a:cubicBezTo>
                    <a:cubicBezTo>
                      <a:pt x="425672" y="1012987"/>
                      <a:pt x="453866" y="995747"/>
                      <a:pt x="328803" y="1145480"/>
                    </a:cubicBezTo>
                    <a:cubicBezTo>
                      <a:pt x="294418" y="1186628"/>
                      <a:pt x="21146" y="1558103"/>
                      <a:pt x="0" y="1607157"/>
                    </a:cubicBezTo>
                  </a:path>
                </a:pathLst>
              </a:custGeom>
              <a:noFill/>
              <a:ln w="9525" cap="rnd">
                <a:solidFill>
                  <a:schemeClr val="bg2">
                    <a:alpha val="25000"/>
                  </a:schemeClr>
                </a:solidFill>
                <a:prstDash val="lgDash"/>
                <a:round/>
              </a:ln>
            </p:spPr>
            <p:txBody>
              <a:bodyPr rtlCol="0" anchor="ctr"/>
              <a:lstStyle/>
              <a:p>
                <a:endParaRPr lang="en-US"/>
              </a:p>
            </p:txBody>
          </p:sp>
          <p:sp>
            <p:nvSpPr>
              <p:cNvPr id="261" name="Freeform: Shape 168">
                <a:extLst>
                  <a:ext uri="{FF2B5EF4-FFF2-40B4-BE49-F238E27FC236}">
                    <a16:creationId xmlns:a16="http://schemas.microsoft.com/office/drawing/2014/main" id="{D026082B-E695-4987-8C03-332366C6C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83507" y="3153822"/>
                <a:ext cx="1223105" cy="1676495"/>
              </a:xfrm>
              <a:custGeom>
                <a:avLst/>
                <a:gdLst>
                  <a:gd name="connsiteX0" fmla="*/ 1223105 w 1223105"/>
                  <a:gd name="connsiteY0" fmla="*/ 0 h 1676495"/>
                  <a:gd name="connsiteX1" fmla="*/ 1000792 w 1223105"/>
                  <a:gd name="connsiteY1" fmla="*/ 254794 h 1676495"/>
                  <a:gd name="connsiteX2" fmla="*/ 744760 w 1223105"/>
                  <a:gd name="connsiteY2" fmla="*/ 651891 h 1676495"/>
                  <a:gd name="connsiteX3" fmla="*/ 345758 w 1223105"/>
                  <a:gd name="connsiteY3" fmla="*/ 1231773 h 1676495"/>
                  <a:gd name="connsiteX4" fmla="*/ 0 w 1223105"/>
                  <a:gd name="connsiteY4" fmla="*/ 1676495 h 1676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05" h="1676495">
                    <a:moveTo>
                      <a:pt x="1223105" y="0"/>
                    </a:moveTo>
                    <a:cubicBezTo>
                      <a:pt x="1136523" y="72771"/>
                      <a:pt x="1066324" y="162401"/>
                      <a:pt x="1000792" y="254794"/>
                    </a:cubicBezTo>
                    <a:cubicBezTo>
                      <a:pt x="909733" y="383286"/>
                      <a:pt x="827723" y="517970"/>
                      <a:pt x="744760" y="651891"/>
                    </a:cubicBezTo>
                    <a:cubicBezTo>
                      <a:pt x="621030" y="851726"/>
                      <a:pt x="497777" y="1052608"/>
                      <a:pt x="345758" y="1231773"/>
                    </a:cubicBezTo>
                    <a:cubicBezTo>
                      <a:pt x="248888" y="1345978"/>
                      <a:pt x="61722" y="1540764"/>
                      <a:pt x="0" y="1676495"/>
                    </a:cubicBezTo>
                  </a:path>
                </a:pathLst>
              </a:custGeom>
              <a:noFill/>
              <a:ln w="9525" cap="rnd">
                <a:solidFill>
                  <a:schemeClr val="bg2">
                    <a:alpha val="2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461A8835-D9FC-4CAB-AF19-A5513B17B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6517" y="3097027"/>
                <a:ext cx="668845" cy="2224304"/>
              </a:xfrm>
              <a:custGeom>
                <a:avLst/>
                <a:gdLst>
                  <a:gd name="connsiteX0" fmla="*/ 668846 w 668845"/>
                  <a:gd name="connsiteY0" fmla="*/ 2224305 h 2224304"/>
                  <a:gd name="connsiteX1" fmla="*/ 486918 w 668845"/>
                  <a:gd name="connsiteY1" fmla="*/ 1944365 h 2224304"/>
                  <a:gd name="connsiteX2" fmla="*/ 376809 w 668845"/>
                  <a:gd name="connsiteY2" fmla="*/ 1659663 h 2224304"/>
                  <a:gd name="connsiteX3" fmla="*/ 319373 w 668845"/>
                  <a:gd name="connsiteY3" fmla="*/ 1425157 h 2224304"/>
                  <a:gd name="connsiteX4" fmla="*/ 264319 w 668845"/>
                  <a:gd name="connsiteY4" fmla="*/ 1130834 h 2224304"/>
                  <a:gd name="connsiteX5" fmla="*/ 278702 w 668845"/>
                  <a:gd name="connsiteY5" fmla="*/ 882041 h 2224304"/>
                  <a:gd name="connsiteX6" fmla="*/ 302609 w 668845"/>
                  <a:gd name="connsiteY6" fmla="*/ 736118 h 2224304"/>
                  <a:gd name="connsiteX7" fmla="*/ 360045 w 668845"/>
                  <a:gd name="connsiteY7" fmla="*/ 444177 h 2224304"/>
                  <a:gd name="connsiteX8" fmla="*/ 386334 w 668845"/>
                  <a:gd name="connsiteY8" fmla="*/ 233675 h 2224304"/>
                  <a:gd name="connsiteX9" fmla="*/ 0 w 668845"/>
                  <a:gd name="connsiteY9" fmla="*/ 56795 h 222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845" h="2224304">
                    <a:moveTo>
                      <a:pt x="668846" y="2224305"/>
                    </a:moveTo>
                    <a:cubicBezTo>
                      <a:pt x="599218" y="2137151"/>
                      <a:pt x="537210" y="2043996"/>
                      <a:pt x="486918" y="1944365"/>
                    </a:cubicBezTo>
                    <a:cubicBezTo>
                      <a:pt x="441008" y="1853306"/>
                      <a:pt x="404717" y="1757770"/>
                      <a:pt x="376809" y="1659663"/>
                    </a:cubicBezTo>
                    <a:cubicBezTo>
                      <a:pt x="354806" y="1582224"/>
                      <a:pt x="337757" y="1503548"/>
                      <a:pt x="319373" y="1425157"/>
                    </a:cubicBezTo>
                    <a:cubicBezTo>
                      <a:pt x="296418" y="1327811"/>
                      <a:pt x="270510" y="1230657"/>
                      <a:pt x="264319" y="1130834"/>
                    </a:cubicBezTo>
                    <a:cubicBezTo>
                      <a:pt x="259080" y="1047681"/>
                      <a:pt x="266891" y="964528"/>
                      <a:pt x="278702" y="882041"/>
                    </a:cubicBezTo>
                    <a:cubicBezTo>
                      <a:pt x="285655" y="833274"/>
                      <a:pt x="293751" y="784601"/>
                      <a:pt x="302609" y="736118"/>
                    </a:cubicBezTo>
                    <a:cubicBezTo>
                      <a:pt x="320516" y="638582"/>
                      <a:pt x="339471" y="541237"/>
                      <a:pt x="360045" y="444177"/>
                    </a:cubicBezTo>
                    <a:cubicBezTo>
                      <a:pt x="374809" y="374549"/>
                      <a:pt x="389763" y="304541"/>
                      <a:pt x="386334" y="233675"/>
                    </a:cubicBezTo>
                    <a:cubicBezTo>
                      <a:pt x="383191" y="168809"/>
                      <a:pt x="391287" y="-120751"/>
                      <a:pt x="0" y="56795"/>
                    </a:cubicBezTo>
                  </a:path>
                </a:pathLst>
              </a:custGeom>
              <a:noFill/>
              <a:ln w="9525" cap="rnd">
                <a:solidFill>
                  <a:schemeClr val="bg2">
                    <a:alpha val="25000"/>
                  </a:schemeClr>
                </a:solidFill>
                <a:prstDash val="lgDash"/>
                <a:round/>
              </a:ln>
            </p:spPr>
            <p:txBody>
              <a:bodyPr rtlCol="0" anchor="ctr"/>
              <a:lstStyle/>
              <a:p>
                <a:endParaRPr lang="en-US"/>
              </a:p>
            </p:txBody>
          </p:sp>
        </p:grpSp>
        <p:sp>
          <p:nvSpPr>
            <p:cNvPr id="156" name="Freeform: Shape 155">
              <a:extLst>
                <a:ext uri="{FF2B5EF4-FFF2-40B4-BE49-F238E27FC236}">
                  <a16:creationId xmlns:a16="http://schemas.microsoft.com/office/drawing/2014/main" id="{54E6BA76-9515-415F-BAC9-76958DA6E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39145" y="4663452"/>
              <a:ext cx="1103852" cy="657879"/>
            </a:xfrm>
            <a:custGeom>
              <a:avLst/>
              <a:gdLst>
                <a:gd name="connsiteX0" fmla="*/ 1103852 w 1103852"/>
                <a:gd name="connsiteY0" fmla="*/ 657879 h 657879"/>
                <a:gd name="connsiteX1" fmla="*/ 883063 w 1103852"/>
                <a:gd name="connsiteY1" fmla="*/ 177724 h 657879"/>
                <a:gd name="connsiteX2" fmla="*/ 678085 w 1103852"/>
                <a:gd name="connsiteY2" fmla="*/ 17132 h 657879"/>
                <a:gd name="connsiteX3" fmla="*/ 461962 w 1103852"/>
                <a:gd name="connsiteY3" fmla="*/ 17132 h 657879"/>
                <a:gd name="connsiteX4" fmla="*/ 136398 w 1103852"/>
                <a:gd name="connsiteY4" fmla="*/ 267735 h 657879"/>
                <a:gd name="connsiteX5" fmla="*/ 0 w 1103852"/>
                <a:gd name="connsiteY5" fmla="*/ 650830 h 6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3852" h="657879">
                  <a:moveTo>
                    <a:pt x="1103852" y="657879"/>
                  </a:moveTo>
                  <a:cubicBezTo>
                    <a:pt x="1071563" y="576250"/>
                    <a:pt x="937546" y="246494"/>
                    <a:pt x="883063" y="177724"/>
                  </a:cubicBezTo>
                  <a:cubicBezTo>
                    <a:pt x="828104" y="108382"/>
                    <a:pt x="761238" y="46279"/>
                    <a:pt x="678085" y="17132"/>
                  </a:cubicBezTo>
                  <a:cubicBezTo>
                    <a:pt x="608171" y="-7347"/>
                    <a:pt x="533210" y="-4013"/>
                    <a:pt x="461962" y="17132"/>
                  </a:cubicBezTo>
                  <a:cubicBezTo>
                    <a:pt x="326898" y="57137"/>
                    <a:pt x="214027" y="150101"/>
                    <a:pt x="136398" y="267735"/>
                  </a:cubicBezTo>
                  <a:cubicBezTo>
                    <a:pt x="86773" y="343078"/>
                    <a:pt x="16764" y="562153"/>
                    <a:pt x="0" y="650830"/>
                  </a:cubicBezTo>
                </a:path>
              </a:pathLst>
            </a:custGeom>
            <a:noFill/>
            <a:ln w="9525" cap="rnd">
              <a:solidFill>
                <a:schemeClr val="bg2">
                  <a:alpha val="25000"/>
                </a:schemeClr>
              </a:solidFill>
              <a:prstDash val="lgDash"/>
              <a:round/>
            </a:ln>
          </p:spPr>
          <p:txBody>
            <a:bodyPr rtlCol="0" anchor="ctr"/>
            <a:lstStyle/>
            <a:p>
              <a:endParaRPr lang="en-US"/>
            </a:p>
          </p:txBody>
        </p:sp>
        <p:sp>
          <p:nvSpPr>
            <p:cNvPr id="157" name="Freeform: Shape 156">
              <a:extLst>
                <a:ext uri="{FF2B5EF4-FFF2-40B4-BE49-F238E27FC236}">
                  <a16:creationId xmlns:a16="http://schemas.microsoft.com/office/drawing/2014/main" id="{4C120B3D-CF1C-49AE-B5B4-6BF589737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21047"/>
              <a:ext cx="1271168" cy="2861881"/>
            </a:xfrm>
            <a:custGeom>
              <a:avLst/>
              <a:gdLst>
                <a:gd name="connsiteX0" fmla="*/ 0 w 1271168"/>
                <a:gd name="connsiteY0" fmla="*/ 2861882 h 2861881"/>
                <a:gd name="connsiteX1" fmla="*/ 115157 w 1271168"/>
                <a:gd name="connsiteY1" fmla="*/ 2685002 h 2861881"/>
                <a:gd name="connsiteX2" fmla="*/ 277178 w 1271168"/>
                <a:gd name="connsiteY2" fmla="*/ 2461070 h 2861881"/>
                <a:gd name="connsiteX3" fmla="*/ 421958 w 1271168"/>
                <a:gd name="connsiteY3" fmla="*/ 2209514 h 2861881"/>
                <a:gd name="connsiteX4" fmla="*/ 690848 w 1271168"/>
                <a:gd name="connsiteY4" fmla="*/ 1751267 h 2861881"/>
                <a:gd name="connsiteX5" fmla="*/ 830580 w 1271168"/>
                <a:gd name="connsiteY5" fmla="*/ 1451039 h 2861881"/>
                <a:gd name="connsiteX6" fmla="*/ 917067 w 1271168"/>
                <a:gd name="connsiteY6" fmla="*/ 1276541 h 2861881"/>
                <a:gd name="connsiteX7" fmla="*/ 1114901 w 1271168"/>
                <a:gd name="connsiteY7" fmla="*/ 965835 h 2861881"/>
                <a:gd name="connsiteX8" fmla="*/ 1204627 w 1271168"/>
                <a:gd name="connsiteY8" fmla="*/ 819626 h 2861881"/>
                <a:gd name="connsiteX9" fmla="*/ 1271111 w 1271168"/>
                <a:gd name="connsiteY9" fmla="*/ 585311 h 2861881"/>
                <a:gd name="connsiteX10" fmla="*/ 1128141 w 1271168"/>
                <a:gd name="connsiteY10" fmla="*/ 292894 h 2861881"/>
                <a:gd name="connsiteX11" fmla="*/ 882110 w 1271168"/>
                <a:gd name="connsiteY11" fmla="*/ 135065 h 2861881"/>
                <a:gd name="connsiteX12" fmla="*/ 574929 w 1271168"/>
                <a:gd name="connsiteY12" fmla="*/ 0 h 286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168" h="2861881">
                  <a:moveTo>
                    <a:pt x="0" y="2861882"/>
                  </a:moveTo>
                  <a:cubicBezTo>
                    <a:pt x="0" y="2861882"/>
                    <a:pt x="67151" y="2751201"/>
                    <a:pt x="115157" y="2685002"/>
                  </a:cubicBezTo>
                  <a:cubicBezTo>
                    <a:pt x="169259" y="2610326"/>
                    <a:pt x="226981" y="2538317"/>
                    <a:pt x="277178" y="2461070"/>
                  </a:cubicBezTo>
                  <a:cubicBezTo>
                    <a:pt x="329946" y="2379917"/>
                    <a:pt x="374142" y="2293715"/>
                    <a:pt x="421958" y="2209514"/>
                  </a:cubicBezTo>
                  <a:cubicBezTo>
                    <a:pt x="509492" y="2055495"/>
                    <a:pt x="609695" y="1908715"/>
                    <a:pt x="690848" y="1751267"/>
                  </a:cubicBezTo>
                  <a:cubicBezTo>
                    <a:pt x="741426" y="1653159"/>
                    <a:pt x="784670" y="1551432"/>
                    <a:pt x="830580" y="1451039"/>
                  </a:cubicBezTo>
                  <a:cubicBezTo>
                    <a:pt x="857631" y="1391984"/>
                    <a:pt x="885635" y="1333405"/>
                    <a:pt x="917067" y="1276541"/>
                  </a:cubicBezTo>
                  <a:cubicBezTo>
                    <a:pt x="976408" y="1169003"/>
                    <a:pt x="1046417" y="1067848"/>
                    <a:pt x="1114901" y="965835"/>
                  </a:cubicBezTo>
                  <a:cubicBezTo>
                    <a:pt x="1146810" y="918305"/>
                    <a:pt x="1177671" y="870109"/>
                    <a:pt x="1204627" y="819626"/>
                  </a:cubicBezTo>
                  <a:cubicBezTo>
                    <a:pt x="1243679" y="746665"/>
                    <a:pt x="1272635" y="667703"/>
                    <a:pt x="1271111" y="585311"/>
                  </a:cubicBezTo>
                  <a:cubicBezTo>
                    <a:pt x="1269111" y="473012"/>
                    <a:pt x="1209485" y="371284"/>
                    <a:pt x="1128141" y="292894"/>
                  </a:cubicBezTo>
                  <a:cubicBezTo>
                    <a:pt x="1057561" y="224790"/>
                    <a:pt x="971836" y="175260"/>
                    <a:pt x="882110" y="135065"/>
                  </a:cubicBezTo>
                  <a:cubicBezTo>
                    <a:pt x="779907" y="89249"/>
                    <a:pt x="672560" y="54673"/>
                    <a:pt x="574929" y="0"/>
                  </a:cubicBezTo>
                </a:path>
              </a:pathLst>
            </a:custGeom>
            <a:noFill/>
            <a:ln w="9525" cap="rnd">
              <a:solidFill>
                <a:schemeClr val="bg2">
                  <a:alpha val="25000"/>
                </a:schemeClr>
              </a:solidFill>
              <a:prstDash val="lgDash"/>
              <a:round/>
            </a:ln>
          </p:spPr>
          <p:txBody>
            <a:bodyPr rtlCol="0" anchor="ctr"/>
            <a:lstStyle/>
            <a:p>
              <a:endParaRPr lang="en-US"/>
            </a:p>
          </p:txBody>
        </p:sp>
        <p:sp>
          <p:nvSpPr>
            <p:cNvPr id="158" name="Freeform: Shape 157">
              <a:extLst>
                <a:ext uri="{FF2B5EF4-FFF2-40B4-BE49-F238E27FC236}">
                  <a16:creationId xmlns:a16="http://schemas.microsoft.com/office/drawing/2014/main" id="{5F7B6392-DF04-4EF6-A433-4A7A757D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36477"/>
              <a:ext cx="919096" cy="2636139"/>
            </a:xfrm>
            <a:custGeom>
              <a:avLst/>
              <a:gdLst>
                <a:gd name="connsiteX0" fmla="*/ 0 w 919096"/>
                <a:gd name="connsiteY0" fmla="*/ 2636139 h 2636139"/>
                <a:gd name="connsiteX1" fmla="*/ 274415 w 919096"/>
                <a:gd name="connsiteY1" fmla="*/ 2218277 h 2636139"/>
                <a:gd name="connsiteX2" fmla="*/ 607981 w 919096"/>
                <a:gd name="connsiteY2" fmla="*/ 1655921 h 2636139"/>
                <a:gd name="connsiteX3" fmla="*/ 792290 w 919096"/>
                <a:gd name="connsiteY3" fmla="*/ 1163003 h 2636139"/>
                <a:gd name="connsiteX4" fmla="*/ 914400 w 919096"/>
                <a:gd name="connsiteY4" fmla="*/ 808863 h 2636139"/>
                <a:gd name="connsiteX5" fmla="*/ 847344 w 919096"/>
                <a:gd name="connsiteY5" fmla="*/ 516922 h 2636139"/>
                <a:gd name="connsiteX6" fmla="*/ 610362 w 919096"/>
                <a:gd name="connsiteY6" fmla="*/ 366141 h 2636139"/>
                <a:gd name="connsiteX7" fmla="*/ 361379 w 919096"/>
                <a:gd name="connsiteY7" fmla="*/ 222599 h 2636139"/>
                <a:gd name="connsiteX8" fmla="*/ 67056 w 919096"/>
                <a:gd name="connsiteY8" fmla="*/ 0 h 26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096" h="2636139">
                  <a:moveTo>
                    <a:pt x="0" y="2636139"/>
                  </a:moveTo>
                  <a:cubicBezTo>
                    <a:pt x="0" y="2636139"/>
                    <a:pt x="162020" y="2392394"/>
                    <a:pt x="274415" y="2218277"/>
                  </a:cubicBezTo>
                  <a:cubicBezTo>
                    <a:pt x="392906" y="2034730"/>
                    <a:pt x="518732" y="1854994"/>
                    <a:pt x="607981" y="1655921"/>
                  </a:cubicBezTo>
                  <a:cubicBezTo>
                    <a:pt x="679799" y="1495806"/>
                    <a:pt x="726091" y="1325594"/>
                    <a:pt x="792290" y="1163003"/>
                  </a:cubicBezTo>
                  <a:cubicBezTo>
                    <a:pt x="839724" y="1046607"/>
                    <a:pt x="897922" y="933164"/>
                    <a:pt x="914400" y="808863"/>
                  </a:cubicBezTo>
                  <a:cubicBezTo>
                    <a:pt x="928116" y="705326"/>
                    <a:pt x="913543" y="596932"/>
                    <a:pt x="847344" y="516922"/>
                  </a:cubicBezTo>
                  <a:cubicBezTo>
                    <a:pt x="786956" y="444056"/>
                    <a:pt x="696087" y="407956"/>
                    <a:pt x="610362" y="366141"/>
                  </a:cubicBezTo>
                  <a:cubicBezTo>
                    <a:pt x="524161" y="324136"/>
                    <a:pt x="442722" y="273272"/>
                    <a:pt x="361379" y="222599"/>
                  </a:cubicBezTo>
                  <a:cubicBezTo>
                    <a:pt x="245459" y="150400"/>
                    <a:pt x="126968" y="121348"/>
                    <a:pt x="67056" y="0"/>
                  </a:cubicBezTo>
                </a:path>
              </a:pathLst>
            </a:custGeom>
            <a:noFill/>
            <a:ln w="9525" cap="rnd">
              <a:solidFill>
                <a:schemeClr val="bg2">
                  <a:alpha val="25000"/>
                </a:schemeClr>
              </a:solidFill>
              <a:prstDash val="lgDash"/>
              <a:round/>
            </a:ln>
          </p:spPr>
          <p:txBody>
            <a:bodyPr rtlCol="0" anchor="ctr"/>
            <a:lstStyle/>
            <a:p>
              <a:endParaRPr lang="en-US"/>
            </a:p>
          </p:txBody>
        </p:sp>
        <p:sp>
          <p:nvSpPr>
            <p:cNvPr id="159" name="Freeform: Shape 158">
              <a:extLst>
                <a:ext uri="{FF2B5EF4-FFF2-40B4-BE49-F238E27FC236}">
                  <a16:creationId xmlns:a16="http://schemas.microsoft.com/office/drawing/2014/main" id="{CFB987BC-4338-4C63-8DB9-5CB9DC489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717738"/>
              <a:ext cx="625711" cy="2292381"/>
            </a:xfrm>
            <a:custGeom>
              <a:avLst/>
              <a:gdLst>
                <a:gd name="connsiteX0" fmla="*/ 0 w 625711"/>
                <a:gd name="connsiteY0" fmla="*/ 2292382 h 2292381"/>
                <a:gd name="connsiteX1" fmla="*/ 181070 w 625711"/>
                <a:gd name="connsiteY1" fmla="*/ 2019967 h 2292381"/>
                <a:gd name="connsiteX2" fmla="*/ 385000 w 625711"/>
                <a:gd name="connsiteY2" fmla="*/ 1640967 h 2292381"/>
                <a:gd name="connsiteX3" fmla="*/ 514255 w 625711"/>
                <a:gd name="connsiteY3" fmla="*/ 1376839 h 2292381"/>
                <a:gd name="connsiteX4" fmla="*/ 606171 w 625711"/>
                <a:gd name="connsiteY4" fmla="*/ 1015079 h 2292381"/>
                <a:gd name="connsiteX5" fmla="*/ 606171 w 625711"/>
                <a:gd name="connsiteY5" fmla="*/ 673418 h 2292381"/>
                <a:gd name="connsiteX6" fmla="*/ 485489 w 625711"/>
                <a:gd name="connsiteY6" fmla="*/ 475297 h 2292381"/>
                <a:gd name="connsiteX7" fmla="*/ 313182 w 625711"/>
                <a:gd name="connsiteY7" fmla="*/ 328898 h 2292381"/>
                <a:gd name="connsiteX8" fmla="*/ 173831 w 625711"/>
                <a:gd name="connsiteY8" fmla="*/ 189643 h 2292381"/>
                <a:gd name="connsiteX9" fmla="*/ 0 w 625711"/>
                <a:gd name="connsiteY9" fmla="*/ 0 h 22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11" h="2292381">
                  <a:moveTo>
                    <a:pt x="0" y="2292382"/>
                  </a:moveTo>
                  <a:cubicBezTo>
                    <a:pt x="0" y="2292382"/>
                    <a:pt x="110776" y="2140363"/>
                    <a:pt x="181070" y="2019967"/>
                  </a:cubicBezTo>
                  <a:cubicBezTo>
                    <a:pt x="253460" y="1896047"/>
                    <a:pt x="318325" y="1768031"/>
                    <a:pt x="385000" y="1640967"/>
                  </a:cubicBezTo>
                  <a:cubicBezTo>
                    <a:pt x="430625" y="1554099"/>
                    <a:pt x="478536" y="1468184"/>
                    <a:pt x="514255" y="1376839"/>
                  </a:cubicBezTo>
                  <a:cubicBezTo>
                    <a:pt x="559689" y="1260634"/>
                    <a:pt x="585788" y="1138333"/>
                    <a:pt x="606171" y="1015079"/>
                  </a:cubicBezTo>
                  <a:cubicBezTo>
                    <a:pt x="625031" y="900779"/>
                    <a:pt x="638556" y="784003"/>
                    <a:pt x="606171" y="673418"/>
                  </a:cubicBezTo>
                  <a:cubicBezTo>
                    <a:pt x="584168" y="598075"/>
                    <a:pt x="540258" y="531590"/>
                    <a:pt x="485489" y="475297"/>
                  </a:cubicBezTo>
                  <a:cubicBezTo>
                    <a:pt x="432911" y="421195"/>
                    <a:pt x="369475" y="379095"/>
                    <a:pt x="313182" y="328898"/>
                  </a:cubicBezTo>
                  <a:cubicBezTo>
                    <a:pt x="264128" y="285179"/>
                    <a:pt x="219361" y="237077"/>
                    <a:pt x="173831" y="189643"/>
                  </a:cubicBezTo>
                  <a:cubicBezTo>
                    <a:pt x="109347" y="122111"/>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160" name="Freeform: Shape 159">
              <a:extLst>
                <a:ext uri="{FF2B5EF4-FFF2-40B4-BE49-F238E27FC236}">
                  <a16:creationId xmlns:a16="http://schemas.microsoft.com/office/drawing/2014/main" id="{F0B5029E-655F-4CB5-BCA2-B62400CE7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951196"/>
              <a:ext cx="421548" cy="1865756"/>
            </a:xfrm>
            <a:custGeom>
              <a:avLst/>
              <a:gdLst>
                <a:gd name="connsiteX0" fmla="*/ 0 w 421548"/>
                <a:gd name="connsiteY0" fmla="*/ 0 h 1865756"/>
                <a:gd name="connsiteX1" fmla="*/ 258699 w 421548"/>
                <a:gd name="connsiteY1" fmla="*/ 330803 h 1865756"/>
                <a:gd name="connsiteX2" fmla="*/ 408051 w 421548"/>
                <a:gd name="connsiteY2" fmla="*/ 617887 h 1865756"/>
                <a:gd name="connsiteX3" fmla="*/ 408051 w 421548"/>
                <a:gd name="connsiteY3" fmla="*/ 910781 h 1865756"/>
                <a:gd name="connsiteX4" fmla="*/ 336233 w 421548"/>
                <a:gd name="connsiteY4" fmla="*/ 1269683 h 1865756"/>
                <a:gd name="connsiteX5" fmla="*/ 186881 w 421548"/>
                <a:gd name="connsiteY5" fmla="*/ 1582674 h 1865756"/>
                <a:gd name="connsiteX6" fmla="*/ 0 w 421548"/>
                <a:gd name="connsiteY6" fmla="*/ 1865757 h 186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548" h="1865756">
                  <a:moveTo>
                    <a:pt x="0" y="0"/>
                  </a:moveTo>
                  <a:cubicBezTo>
                    <a:pt x="0" y="0"/>
                    <a:pt x="155734" y="188309"/>
                    <a:pt x="258699" y="330803"/>
                  </a:cubicBezTo>
                  <a:cubicBezTo>
                    <a:pt x="322517" y="419100"/>
                    <a:pt x="383096" y="512255"/>
                    <a:pt x="408051" y="617887"/>
                  </a:cubicBezTo>
                  <a:cubicBezTo>
                    <a:pt x="430625" y="713613"/>
                    <a:pt x="420815" y="812768"/>
                    <a:pt x="408051" y="910781"/>
                  </a:cubicBezTo>
                  <a:cubicBezTo>
                    <a:pt x="392240" y="1032129"/>
                    <a:pt x="376142" y="1154049"/>
                    <a:pt x="336233" y="1269683"/>
                  </a:cubicBezTo>
                  <a:cubicBezTo>
                    <a:pt x="298418" y="1379125"/>
                    <a:pt x="246412" y="1483138"/>
                    <a:pt x="186881" y="1582674"/>
                  </a:cubicBezTo>
                  <a:cubicBezTo>
                    <a:pt x="122777" y="1689640"/>
                    <a:pt x="0" y="1865757"/>
                    <a:pt x="0" y="1865757"/>
                  </a:cubicBezTo>
                </a:path>
              </a:pathLst>
            </a:custGeom>
            <a:noFill/>
            <a:ln w="9525" cap="rnd">
              <a:solidFill>
                <a:schemeClr val="bg2">
                  <a:alpha val="25000"/>
                </a:schemeClr>
              </a:solidFill>
              <a:prstDash val="lgDash"/>
              <a:round/>
            </a:ln>
          </p:spPr>
          <p:txBody>
            <a:bodyPr rtlCol="0" anchor="ctr"/>
            <a:lstStyle/>
            <a:p>
              <a:endParaRPr lang="en-US"/>
            </a:p>
          </p:txBody>
        </p:sp>
        <p:sp>
          <p:nvSpPr>
            <p:cNvPr id="262" name="Freeform: Shape 160">
              <a:extLst>
                <a:ext uri="{FF2B5EF4-FFF2-40B4-BE49-F238E27FC236}">
                  <a16:creationId xmlns:a16="http://schemas.microsoft.com/office/drawing/2014/main" id="{966F436B-D502-4927-A05D-0691A99F6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201418"/>
              <a:ext cx="286935" cy="1358264"/>
            </a:xfrm>
            <a:custGeom>
              <a:avLst/>
              <a:gdLst>
                <a:gd name="connsiteX0" fmla="*/ 11621 w 286935"/>
                <a:gd name="connsiteY0" fmla="*/ 1358265 h 1358264"/>
                <a:gd name="connsiteX1" fmla="*/ 163830 w 286935"/>
                <a:gd name="connsiteY1" fmla="*/ 1157287 h 1358264"/>
                <a:gd name="connsiteX2" fmla="*/ 258604 w 286935"/>
                <a:gd name="connsiteY2" fmla="*/ 858679 h 1358264"/>
                <a:gd name="connsiteX3" fmla="*/ 284417 w 286935"/>
                <a:gd name="connsiteY3" fmla="*/ 577310 h 1358264"/>
                <a:gd name="connsiteX4" fmla="*/ 215456 w 286935"/>
                <a:gd name="connsiteY4" fmla="*/ 330422 h 1358264"/>
                <a:gd name="connsiteX5" fmla="*/ 0 w 286935"/>
                <a:gd name="connsiteY5" fmla="*/ 0 h 135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935" h="1358264">
                  <a:moveTo>
                    <a:pt x="11621" y="1358265"/>
                  </a:moveTo>
                  <a:cubicBezTo>
                    <a:pt x="11621" y="1358265"/>
                    <a:pt x="104299" y="1269016"/>
                    <a:pt x="163830" y="1157287"/>
                  </a:cubicBezTo>
                  <a:cubicBezTo>
                    <a:pt x="213074" y="1064800"/>
                    <a:pt x="237458" y="961453"/>
                    <a:pt x="258604" y="858679"/>
                  </a:cubicBezTo>
                  <a:cubicBezTo>
                    <a:pt x="277749" y="765905"/>
                    <a:pt x="293180" y="671512"/>
                    <a:pt x="284417" y="577310"/>
                  </a:cubicBezTo>
                  <a:cubicBezTo>
                    <a:pt x="276511" y="491680"/>
                    <a:pt x="250412" y="409099"/>
                    <a:pt x="215456" y="330422"/>
                  </a:cubicBezTo>
                  <a:cubicBezTo>
                    <a:pt x="153353" y="190405"/>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263" name="Freeform: Shape 161">
              <a:extLst>
                <a:ext uri="{FF2B5EF4-FFF2-40B4-BE49-F238E27FC236}">
                  <a16:creationId xmlns:a16="http://schemas.microsoft.com/office/drawing/2014/main" id="{63D19BC0-342A-4662-8B01-078F5BC25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482500"/>
              <a:ext cx="167300" cy="890873"/>
            </a:xfrm>
            <a:custGeom>
              <a:avLst/>
              <a:gdLst>
                <a:gd name="connsiteX0" fmla="*/ 0 w 167300"/>
                <a:gd name="connsiteY0" fmla="*/ 0 h 890873"/>
                <a:gd name="connsiteX1" fmla="*/ 143732 w 167300"/>
                <a:gd name="connsiteY1" fmla="*/ 233077 h 890873"/>
                <a:gd name="connsiteX2" fmla="*/ 160973 w 167300"/>
                <a:gd name="connsiteY2" fmla="*/ 482822 h 890873"/>
                <a:gd name="connsiteX3" fmla="*/ 0 w 167300"/>
                <a:gd name="connsiteY3" fmla="*/ 890873 h 890873"/>
              </a:gdLst>
              <a:ahLst/>
              <a:cxnLst>
                <a:cxn ang="0">
                  <a:pos x="connsiteX0" y="connsiteY0"/>
                </a:cxn>
                <a:cxn ang="0">
                  <a:pos x="connsiteX1" y="connsiteY1"/>
                </a:cxn>
                <a:cxn ang="0">
                  <a:pos x="connsiteX2" y="connsiteY2"/>
                </a:cxn>
                <a:cxn ang="0">
                  <a:pos x="connsiteX3" y="connsiteY3"/>
                </a:cxn>
              </a:cxnLst>
              <a:rect l="l" t="t" r="r" b="b"/>
              <a:pathLst>
                <a:path w="167300" h="890873">
                  <a:moveTo>
                    <a:pt x="0" y="0"/>
                  </a:moveTo>
                  <a:cubicBezTo>
                    <a:pt x="0" y="0"/>
                    <a:pt x="110585" y="127254"/>
                    <a:pt x="143732" y="233077"/>
                  </a:cubicBezTo>
                  <a:cubicBezTo>
                    <a:pt x="168974" y="313563"/>
                    <a:pt x="172593" y="399098"/>
                    <a:pt x="160973" y="482822"/>
                  </a:cubicBezTo>
                  <a:cubicBezTo>
                    <a:pt x="136970" y="655892"/>
                    <a:pt x="0" y="890873"/>
                    <a:pt x="0" y="890873"/>
                  </a:cubicBezTo>
                </a:path>
              </a:pathLst>
            </a:custGeom>
            <a:noFill/>
            <a:ln w="9525" cap="rnd">
              <a:solidFill>
                <a:schemeClr val="bg2">
                  <a:alpha val="25000"/>
                </a:schemeClr>
              </a:solidFill>
              <a:prstDash val="lgDash"/>
              <a:round/>
            </a:ln>
          </p:spPr>
          <p:txBody>
            <a:bodyPr rtlCol="0" anchor="ctr"/>
            <a:lstStyle/>
            <a:p>
              <a:endParaRPr lang="en-US"/>
            </a:p>
          </p:txBody>
        </p:sp>
        <p:sp>
          <p:nvSpPr>
            <p:cNvPr id="264" name="Freeform: Shape 162">
              <a:extLst>
                <a:ext uri="{FF2B5EF4-FFF2-40B4-BE49-F238E27FC236}">
                  <a16:creationId xmlns:a16="http://schemas.microsoft.com/office/drawing/2014/main" id="{DF32521F-B67B-4D14-BB6E-0DD27E1C7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49272" y="1514475"/>
              <a:ext cx="3076098" cy="1677721"/>
            </a:xfrm>
            <a:custGeom>
              <a:avLst/>
              <a:gdLst>
                <a:gd name="connsiteX0" fmla="*/ 3076099 w 3076098"/>
                <a:gd name="connsiteY0" fmla="*/ 12287 h 1677721"/>
                <a:gd name="connsiteX1" fmla="*/ 3054287 w 3076098"/>
                <a:gd name="connsiteY1" fmla="*/ 609029 h 1677721"/>
                <a:gd name="connsiteX2" fmla="*/ 3054287 w 3076098"/>
                <a:gd name="connsiteY2" fmla="*/ 824770 h 1677721"/>
                <a:gd name="connsiteX3" fmla="*/ 3002375 w 3076098"/>
                <a:gd name="connsiteY3" fmla="*/ 1158240 h 1677721"/>
                <a:gd name="connsiteX4" fmla="*/ 2945797 w 3076098"/>
                <a:gd name="connsiteY4" fmla="*/ 1277112 h 1677721"/>
                <a:gd name="connsiteX5" fmla="*/ 2706815 w 3076098"/>
                <a:gd name="connsiteY5" fmla="*/ 1492853 h 1677721"/>
                <a:gd name="connsiteX6" fmla="*/ 2451735 w 3076098"/>
                <a:gd name="connsiteY6" fmla="*/ 1618583 h 1677721"/>
                <a:gd name="connsiteX7" fmla="*/ 2128457 w 3076098"/>
                <a:gd name="connsiteY7" fmla="*/ 1677448 h 1677721"/>
                <a:gd name="connsiteX8" fmla="*/ 1672495 w 3076098"/>
                <a:gd name="connsiteY8" fmla="*/ 1505522 h 1677721"/>
                <a:gd name="connsiteX9" fmla="*/ 1445038 w 3076098"/>
                <a:gd name="connsiteY9" fmla="*/ 1230916 h 1677721"/>
                <a:gd name="connsiteX10" fmla="*/ 1381506 w 3076098"/>
                <a:gd name="connsiteY10" fmla="*/ 1044035 h 1677721"/>
                <a:gd name="connsiteX11" fmla="*/ 1260253 w 3076098"/>
                <a:gd name="connsiteY11" fmla="*/ 837533 h 1677721"/>
                <a:gd name="connsiteX12" fmla="*/ 1108520 w 3076098"/>
                <a:gd name="connsiteY12" fmla="*/ 772954 h 1677721"/>
                <a:gd name="connsiteX13" fmla="*/ 955358 w 3076098"/>
                <a:gd name="connsiteY13" fmla="*/ 751427 h 1677721"/>
                <a:gd name="connsiteX14" fmla="*/ 763810 w 3076098"/>
                <a:gd name="connsiteY14" fmla="*/ 764762 h 1677721"/>
                <a:gd name="connsiteX15" fmla="*/ 651224 w 3076098"/>
                <a:gd name="connsiteY15" fmla="*/ 728186 h 1677721"/>
                <a:gd name="connsiteX16" fmla="*/ 510730 w 3076098"/>
                <a:gd name="connsiteY16" fmla="*/ 587788 h 1677721"/>
                <a:gd name="connsiteX17" fmla="*/ 323183 w 3076098"/>
                <a:gd name="connsiteY17" fmla="*/ 353187 h 1677721"/>
                <a:gd name="connsiteX18" fmla="*/ 0 w 3076098"/>
                <a:gd name="connsiteY18" fmla="*/ 0 h 167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76098" h="1677721">
                  <a:moveTo>
                    <a:pt x="3076099" y="12287"/>
                  </a:moveTo>
                  <a:cubicBezTo>
                    <a:pt x="3069336" y="183071"/>
                    <a:pt x="3053525" y="438150"/>
                    <a:pt x="3054287" y="609029"/>
                  </a:cubicBezTo>
                  <a:cubicBezTo>
                    <a:pt x="3054572" y="680942"/>
                    <a:pt x="3056477" y="752856"/>
                    <a:pt x="3054287" y="824770"/>
                  </a:cubicBezTo>
                  <a:cubicBezTo>
                    <a:pt x="3050858" y="937832"/>
                    <a:pt x="3038285" y="1051084"/>
                    <a:pt x="3002375" y="1158240"/>
                  </a:cubicBezTo>
                  <a:cubicBezTo>
                    <a:pt x="2988374" y="1200055"/>
                    <a:pt x="2969895" y="1240155"/>
                    <a:pt x="2945797" y="1277112"/>
                  </a:cubicBezTo>
                  <a:cubicBezTo>
                    <a:pt x="2886742" y="1367885"/>
                    <a:pt x="2798636" y="1434846"/>
                    <a:pt x="2706815" y="1492853"/>
                  </a:cubicBezTo>
                  <a:cubicBezTo>
                    <a:pt x="2626424" y="1543717"/>
                    <a:pt x="2541080" y="1586103"/>
                    <a:pt x="2451735" y="1618583"/>
                  </a:cubicBezTo>
                  <a:cubicBezTo>
                    <a:pt x="2347817" y="1656398"/>
                    <a:pt x="2238851" y="1680591"/>
                    <a:pt x="2128457" y="1677448"/>
                  </a:cubicBezTo>
                  <a:cubicBezTo>
                    <a:pt x="1962436" y="1672781"/>
                    <a:pt x="1804702" y="1606677"/>
                    <a:pt x="1672495" y="1505522"/>
                  </a:cubicBezTo>
                  <a:cubicBezTo>
                    <a:pt x="1576483" y="1432084"/>
                    <a:pt x="1493520" y="1341501"/>
                    <a:pt x="1445038" y="1230916"/>
                  </a:cubicBezTo>
                  <a:cubicBezTo>
                    <a:pt x="1418653" y="1170623"/>
                    <a:pt x="1401794" y="1106710"/>
                    <a:pt x="1381506" y="1044035"/>
                  </a:cubicBezTo>
                  <a:cubicBezTo>
                    <a:pt x="1356360" y="966026"/>
                    <a:pt x="1324261" y="887730"/>
                    <a:pt x="1260253" y="837533"/>
                  </a:cubicBezTo>
                  <a:cubicBezTo>
                    <a:pt x="1216628" y="803243"/>
                    <a:pt x="1162717" y="786194"/>
                    <a:pt x="1108520" y="772954"/>
                  </a:cubicBezTo>
                  <a:cubicBezTo>
                    <a:pt x="1058228" y="760667"/>
                    <a:pt x="1007078" y="750570"/>
                    <a:pt x="955358" y="751427"/>
                  </a:cubicBezTo>
                  <a:cubicBezTo>
                    <a:pt x="891064" y="752475"/>
                    <a:pt x="827818" y="770001"/>
                    <a:pt x="763810" y="764762"/>
                  </a:cubicBezTo>
                  <a:cubicBezTo>
                    <a:pt x="723995" y="761524"/>
                    <a:pt x="685514" y="748760"/>
                    <a:pt x="651224" y="728186"/>
                  </a:cubicBezTo>
                  <a:cubicBezTo>
                    <a:pt x="594074" y="693896"/>
                    <a:pt x="552545" y="639985"/>
                    <a:pt x="510730" y="587788"/>
                  </a:cubicBezTo>
                  <a:cubicBezTo>
                    <a:pt x="448151" y="509683"/>
                    <a:pt x="384524" y="432245"/>
                    <a:pt x="323183" y="353187"/>
                  </a:cubicBezTo>
                  <a:cubicBezTo>
                    <a:pt x="246221" y="253937"/>
                    <a:pt x="94202" y="82868"/>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265" name="Freeform: Shape 163">
              <a:extLst>
                <a:ext uri="{FF2B5EF4-FFF2-40B4-BE49-F238E27FC236}">
                  <a16:creationId xmlns:a16="http://schemas.microsoft.com/office/drawing/2014/main" id="{56F73602-5ACB-4102-894B-D140E71E6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9025" y="1548764"/>
              <a:ext cx="2607257" cy="1468691"/>
            </a:xfrm>
            <a:custGeom>
              <a:avLst/>
              <a:gdLst>
                <a:gd name="connsiteX0" fmla="*/ 2568321 w 2607257"/>
                <a:gd name="connsiteY0" fmla="*/ 18002 h 1468691"/>
                <a:gd name="connsiteX1" fmla="*/ 2590609 w 2607257"/>
                <a:gd name="connsiteY1" fmla="*/ 258509 h 1468691"/>
                <a:gd name="connsiteX2" fmla="*/ 2606802 w 2607257"/>
                <a:gd name="connsiteY2" fmla="*/ 563118 h 1468691"/>
                <a:gd name="connsiteX3" fmla="*/ 2587181 w 2607257"/>
                <a:gd name="connsiteY3" fmla="*/ 910400 h 1468691"/>
                <a:gd name="connsiteX4" fmla="*/ 2568702 w 2607257"/>
                <a:gd name="connsiteY4" fmla="*/ 1001554 h 1468691"/>
                <a:gd name="connsiteX5" fmla="*/ 2407063 w 2607257"/>
                <a:gd name="connsiteY5" fmla="*/ 1262348 h 1468691"/>
                <a:gd name="connsiteX6" fmla="*/ 2211896 w 2607257"/>
                <a:gd name="connsiteY6" fmla="*/ 1390078 h 1468691"/>
                <a:gd name="connsiteX7" fmla="*/ 1936623 w 2607257"/>
                <a:gd name="connsiteY7" fmla="*/ 1466660 h 1468691"/>
                <a:gd name="connsiteX8" fmla="*/ 1749933 w 2607257"/>
                <a:gd name="connsiteY8" fmla="*/ 1447514 h 1468691"/>
                <a:gd name="connsiteX9" fmla="*/ 1594295 w 2607257"/>
                <a:gd name="connsiteY9" fmla="*/ 1351788 h 1468691"/>
                <a:gd name="connsiteX10" fmla="*/ 1512951 w 2607257"/>
                <a:gd name="connsiteY10" fmla="*/ 1227392 h 1468691"/>
                <a:gd name="connsiteX11" fmla="*/ 1500949 w 2607257"/>
                <a:gd name="connsiteY11" fmla="*/ 992886 h 1468691"/>
                <a:gd name="connsiteX12" fmla="*/ 1541621 w 2607257"/>
                <a:gd name="connsiteY12" fmla="*/ 803910 h 1468691"/>
                <a:gd name="connsiteX13" fmla="*/ 1541621 w 2607257"/>
                <a:gd name="connsiteY13" fmla="*/ 665131 h 1468691"/>
                <a:gd name="connsiteX14" fmla="*/ 1429131 w 2607257"/>
                <a:gd name="connsiteY14" fmla="*/ 526352 h 1468691"/>
                <a:gd name="connsiteX15" fmla="*/ 1163383 w 2607257"/>
                <a:gd name="connsiteY15" fmla="*/ 449771 h 1468691"/>
                <a:gd name="connsiteX16" fmla="*/ 811530 w 2607257"/>
                <a:gd name="connsiteY16" fmla="*/ 406718 h 1468691"/>
                <a:gd name="connsiteX17" fmla="*/ 574548 w 2607257"/>
                <a:gd name="connsiteY17" fmla="*/ 354044 h 1468691"/>
                <a:gd name="connsiteX18" fmla="*/ 284893 w 2607257"/>
                <a:gd name="connsiteY18" fmla="*/ 224885 h 1468691"/>
                <a:gd name="connsiteX19" fmla="*/ 0 w 2607257"/>
                <a:gd name="connsiteY19" fmla="*/ 0 h 146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07257" h="1468691">
                  <a:moveTo>
                    <a:pt x="2568321" y="18002"/>
                  </a:moveTo>
                  <a:cubicBezTo>
                    <a:pt x="2574989" y="70009"/>
                    <a:pt x="2587752" y="206121"/>
                    <a:pt x="2590609" y="258509"/>
                  </a:cubicBezTo>
                  <a:cubicBezTo>
                    <a:pt x="2596134" y="360045"/>
                    <a:pt x="2604707" y="461486"/>
                    <a:pt x="2606802" y="563118"/>
                  </a:cubicBezTo>
                  <a:cubicBezTo>
                    <a:pt x="2609088" y="679228"/>
                    <a:pt x="2602802" y="795338"/>
                    <a:pt x="2587181" y="910400"/>
                  </a:cubicBezTo>
                  <a:cubicBezTo>
                    <a:pt x="2582990" y="941165"/>
                    <a:pt x="2577274" y="971645"/>
                    <a:pt x="2568702" y="1001554"/>
                  </a:cubicBezTo>
                  <a:cubicBezTo>
                    <a:pt x="2540222" y="1101471"/>
                    <a:pt x="2482501" y="1190816"/>
                    <a:pt x="2407063" y="1262348"/>
                  </a:cubicBezTo>
                  <a:cubicBezTo>
                    <a:pt x="2350294" y="1316165"/>
                    <a:pt x="2283047" y="1357313"/>
                    <a:pt x="2211896" y="1390078"/>
                  </a:cubicBezTo>
                  <a:cubicBezTo>
                    <a:pt x="2124742" y="1430179"/>
                    <a:pt x="2032159" y="1458754"/>
                    <a:pt x="1936623" y="1466660"/>
                  </a:cubicBezTo>
                  <a:cubicBezTo>
                    <a:pt x="1873567" y="1471898"/>
                    <a:pt x="1809845" y="1467517"/>
                    <a:pt x="1749933" y="1447514"/>
                  </a:cubicBezTo>
                  <a:cubicBezTo>
                    <a:pt x="1691449" y="1428083"/>
                    <a:pt x="1638109" y="1395222"/>
                    <a:pt x="1594295" y="1351788"/>
                  </a:cubicBezTo>
                  <a:cubicBezTo>
                    <a:pt x="1558576" y="1316450"/>
                    <a:pt x="1530001" y="1274540"/>
                    <a:pt x="1512951" y="1227392"/>
                  </a:cubicBezTo>
                  <a:cubicBezTo>
                    <a:pt x="1485900" y="1152811"/>
                    <a:pt x="1487519" y="1071467"/>
                    <a:pt x="1500949" y="992886"/>
                  </a:cubicBezTo>
                  <a:cubicBezTo>
                    <a:pt x="1511808" y="929354"/>
                    <a:pt x="1529810" y="867251"/>
                    <a:pt x="1541621" y="803910"/>
                  </a:cubicBezTo>
                  <a:cubicBezTo>
                    <a:pt x="1550194" y="757714"/>
                    <a:pt x="1554194" y="710279"/>
                    <a:pt x="1541621" y="665131"/>
                  </a:cubicBezTo>
                  <a:cubicBezTo>
                    <a:pt x="1525143" y="605981"/>
                    <a:pt x="1481233" y="559403"/>
                    <a:pt x="1429131" y="526352"/>
                  </a:cubicBezTo>
                  <a:cubicBezTo>
                    <a:pt x="1350455" y="476536"/>
                    <a:pt x="1256157" y="461772"/>
                    <a:pt x="1163383" y="449771"/>
                  </a:cubicBezTo>
                  <a:cubicBezTo>
                    <a:pt x="1046131" y="434626"/>
                    <a:pt x="928306" y="424720"/>
                    <a:pt x="811530" y="406718"/>
                  </a:cubicBezTo>
                  <a:cubicBezTo>
                    <a:pt x="731425" y="394335"/>
                    <a:pt x="652081" y="377571"/>
                    <a:pt x="574548" y="354044"/>
                  </a:cubicBezTo>
                  <a:cubicBezTo>
                    <a:pt x="472916" y="323279"/>
                    <a:pt x="375094" y="280702"/>
                    <a:pt x="284893" y="224885"/>
                  </a:cubicBezTo>
                  <a:cubicBezTo>
                    <a:pt x="181832" y="161068"/>
                    <a:pt x="90868" y="80296"/>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165" name="Freeform: Shape 164">
              <a:extLst>
                <a:ext uri="{FF2B5EF4-FFF2-40B4-BE49-F238E27FC236}">
                  <a16:creationId xmlns:a16="http://schemas.microsoft.com/office/drawing/2014/main" id="{E87FA368-45DC-4276-A257-F67A12B2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50204" y="1524380"/>
              <a:ext cx="2095685" cy="1175182"/>
            </a:xfrm>
            <a:custGeom>
              <a:avLst/>
              <a:gdLst>
                <a:gd name="connsiteX0" fmla="*/ 1950434 w 2095685"/>
                <a:gd name="connsiteY0" fmla="*/ 0 h 1175182"/>
                <a:gd name="connsiteX1" fmla="*/ 2077307 w 2095685"/>
                <a:gd name="connsiteY1" fmla="*/ 479108 h 1175182"/>
                <a:gd name="connsiteX2" fmla="*/ 2089309 w 2095685"/>
                <a:gd name="connsiteY2" fmla="*/ 826008 h 1175182"/>
                <a:gd name="connsiteX3" fmla="*/ 1987582 w 2095685"/>
                <a:gd name="connsiteY3" fmla="*/ 1101185 h 1175182"/>
                <a:gd name="connsiteX4" fmla="*/ 1818037 w 2095685"/>
                <a:gd name="connsiteY4" fmla="*/ 1173004 h 1175182"/>
                <a:gd name="connsiteX5" fmla="*/ 1694402 w 2095685"/>
                <a:gd name="connsiteY5" fmla="*/ 1157097 h 1175182"/>
                <a:gd name="connsiteX6" fmla="*/ 1594676 w 2095685"/>
                <a:gd name="connsiteY6" fmla="*/ 1013555 h 1175182"/>
                <a:gd name="connsiteX7" fmla="*/ 1664494 w 2095685"/>
                <a:gd name="connsiteY7" fmla="*/ 790289 h 1175182"/>
                <a:gd name="connsiteX8" fmla="*/ 1684401 w 2095685"/>
                <a:gd name="connsiteY8" fmla="*/ 527114 h 1175182"/>
                <a:gd name="connsiteX9" fmla="*/ 1550765 w 2095685"/>
                <a:gd name="connsiteY9" fmla="*/ 343662 h 1175182"/>
                <a:gd name="connsiteX10" fmla="*/ 1315402 w 2095685"/>
                <a:gd name="connsiteY10" fmla="*/ 265938 h 1175182"/>
                <a:gd name="connsiteX11" fmla="*/ 876586 w 2095685"/>
                <a:gd name="connsiteY11" fmla="*/ 200120 h 1175182"/>
                <a:gd name="connsiteX12" fmla="*/ 591312 w 2095685"/>
                <a:gd name="connsiteY12" fmla="*/ 186119 h 1175182"/>
                <a:gd name="connsiteX13" fmla="*/ 0 w 2095685"/>
                <a:gd name="connsiteY13" fmla="*/ 16669 h 117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5685" h="1175182">
                  <a:moveTo>
                    <a:pt x="1950434" y="0"/>
                  </a:moveTo>
                  <a:cubicBezTo>
                    <a:pt x="1973485" y="77629"/>
                    <a:pt x="2063115" y="399383"/>
                    <a:pt x="2077307" y="479108"/>
                  </a:cubicBezTo>
                  <a:cubicBezTo>
                    <a:pt x="2097786" y="593693"/>
                    <a:pt x="2100167" y="710089"/>
                    <a:pt x="2089309" y="826008"/>
                  </a:cubicBezTo>
                  <a:cubicBezTo>
                    <a:pt x="2079784" y="927545"/>
                    <a:pt x="2061401" y="1032891"/>
                    <a:pt x="1987582" y="1101185"/>
                  </a:cubicBezTo>
                  <a:cubicBezTo>
                    <a:pt x="1941481" y="1143762"/>
                    <a:pt x="1880616" y="1165670"/>
                    <a:pt x="1818037" y="1173004"/>
                  </a:cubicBezTo>
                  <a:cubicBezTo>
                    <a:pt x="1775746" y="1177957"/>
                    <a:pt x="1732693" y="1175195"/>
                    <a:pt x="1694402" y="1157097"/>
                  </a:cubicBezTo>
                  <a:cubicBezTo>
                    <a:pt x="1638110" y="1130427"/>
                    <a:pt x="1600295" y="1075373"/>
                    <a:pt x="1594676" y="1013555"/>
                  </a:cubicBezTo>
                  <a:cubicBezTo>
                    <a:pt x="1587532" y="934879"/>
                    <a:pt x="1635633" y="864870"/>
                    <a:pt x="1664494" y="790289"/>
                  </a:cubicBezTo>
                  <a:cubicBezTo>
                    <a:pt x="1696974" y="706279"/>
                    <a:pt x="1708594" y="613791"/>
                    <a:pt x="1684401" y="527114"/>
                  </a:cubicBezTo>
                  <a:cubicBezTo>
                    <a:pt x="1663351" y="451580"/>
                    <a:pt x="1616488" y="386620"/>
                    <a:pt x="1550765" y="343662"/>
                  </a:cubicBezTo>
                  <a:cubicBezTo>
                    <a:pt x="1480947" y="298133"/>
                    <a:pt x="1397508" y="282131"/>
                    <a:pt x="1315402" y="265938"/>
                  </a:cubicBezTo>
                  <a:cubicBezTo>
                    <a:pt x="1170051" y="237173"/>
                    <a:pt x="1024128" y="212027"/>
                    <a:pt x="876586" y="200120"/>
                  </a:cubicBezTo>
                  <a:cubicBezTo>
                    <a:pt x="781717" y="192500"/>
                    <a:pt x="686276" y="193643"/>
                    <a:pt x="591312" y="186119"/>
                  </a:cubicBezTo>
                  <a:cubicBezTo>
                    <a:pt x="465296" y="176213"/>
                    <a:pt x="160211" y="193453"/>
                    <a:pt x="0" y="16669"/>
                  </a:cubicBezTo>
                </a:path>
              </a:pathLst>
            </a:custGeom>
            <a:noFill/>
            <a:ln w="9525" cap="rnd">
              <a:solidFill>
                <a:schemeClr val="bg2">
                  <a:alpha val="25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0B5F91C8-A137-42DF-B084-4EF3D6B42972}"/>
              </a:ext>
            </a:extLst>
          </p:cNvPr>
          <p:cNvSpPr>
            <a:spLocks noGrp="1"/>
          </p:cNvSpPr>
          <p:nvPr>
            <p:ph type="ctrTitle"/>
          </p:nvPr>
        </p:nvSpPr>
        <p:spPr>
          <a:xfrm>
            <a:off x="994404" y="1871103"/>
            <a:ext cx="4528330" cy="2032972"/>
          </a:xfrm>
        </p:spPr>
        <p:txBody>
          <a:bodyPr>
            <a:normAutofit/>
          </a:bodyPr>
          <a:lstStyle/>
          <a:p>
            <a:r>
              <a:rPr lang="en-US" sz="6600" dirty="0">
                <a:solidFill>
                  <a:srgbClr val="FFFFFF"/>
                </a:solidFill>
                <a:latin typeface="Posterama" panose="020B0504020200020000" pitchFamily="34" charset="0"/>
              </a:rPr>
              <a:t>Blowguns</a:t>
            </a:r>
          </a:p>
        </p:txBody>
      </p:sp>
      <p:sp>
        <p:nvSpPr>
          <p:cNvPr id="3" name="Subtitle 2">
            <a:extLst>
              <a:ext uri="{FF2B5EF4-FFF2-40B4-BE49-F238E27FC236}">
                <a16:creationId xmlns:a16="http://schemas.microsoft.com/office/drawing/2014/main" id="{6E6A1C09-DD72-4242-8604-91422FBD148A}"/>
              </a:ext>
            </a:extLst>
          </p:cNvPr>
          <p:cNvSpPr>
            <a:spLocks noGrp="1"/>
          </p:cNvSpPr>
          <p:nvPr>
            <p:ph type="subTitle" idx="1"/>
          </p:nvPr>
        </p:nvSpPr>
        <p:spPr>
          <a:xfrm>
            <a:off x="1204465" y="4095035"/>
            <a:ext cx="4108207" cy="1121153"/>
          </a:xfrm>
        </p:spPr>
        <p:txBody>
          <a:bodyPr>
            <a:normAutofit/>
          </a:bodyPr>
          <a:lstStyle/>
          <a:p>
            <a:r>
              <a:rPr lang="en-US" sz="2800" i="1" dirty="0">
                <a:solidFill>
                  <a:srgbClr val="FFFFFF"/>
                </a:solidFill>
                <a:latin typeface="Avenir Next LT Pro" panose="020B0504020202020204" pitchFamily="34" charset="0"/>
              </a:rPr>
              <a:t>“</a:t>
            </a:r>
            <a:r>
              <a:rPr lang="en-US" sz="2800" i="1" dirty="0" err="1">
                <a:solidFill>
                  <a:srgbClr val="FFFFFF"/>
                </a:solidFill>
                <a:latin typeface="Avenir Next LT Pro" panose="020B0504020202020204" pitchFamily="34" charset="0"/>
              </a:rPr>
              <a:t>tu-gwe-sdi</a:t>
            </a:r>
            <a:r>
              <a:rPr lang="en-US" sz="2800" i="1" dirty="0">
                <a:solidFill>
                  <a:srgbClr val="FFFFFF"/>
                </a:solidFill>
                <a:latin typeface="Avenir Next LT Pro" panose="020B0504020202020204" pitchFamily="34" charset="0"/>
              </a:rPr>
              <a:t>”</a:t>
            </a:r>
          </a:p>
          <a:p>
            <a:r>
              <a:rPr lang="en-US" sz="2200" dirty="0">
                <a:solidFill>
                  <a:srgbClr val="FFFFFF"/>
                </a:solidFill>
                <a:latin typeface="Avenir Next LT Pro" panose="020B0504020202020204" pitchFamily="34" charset="0"/>
              </a:rPr>
              <a:t>Ancient ingenuity in physics</a:t>
            </a:r>
          </a:p>
        </p:txBody>
      </p:sp>
      <p:pic>
        <p:nvPicPr>
          <p:cNvPr id="6" name="Picture 5" descr="Photograph of a person aiming a blowgun, set against a plain gray background. The individual wears a light-colored shirt and holds the blowgun with both hands, focusing on a target outside the frame.">
            <a:extLst>
              <a:ext uri="{FF2B5EF4-FFF2-40B4-BE49-F238E27FC236}">
                <a16:creationId xmlns:a16="http://schemas.microsoft.com/office/drawing/2014/main" id="{0ADAC321-B624-4B11-94F6-D05B487E22B9}"/>
              </a:ext>
            </a:extLst>
          </p:cNvPr>
          <p:cNvPicPr>
            <a:picLocks noChangeAspect="1"/>
          </p:cNvPicPr>
          <p:nvPr/>
        </p:nvPicPr>
        <p:blipFill rotWithShape="1">
          <a:blip r:embed="rId4">
            <a:alphaModFix amt="70000"/>
            <a:extLst>
              <a:ext uri="{28A0092B-C50C-407E-A947-70E740481C1C}">
                <a14:useLocalDpi xmlns:a14="http://schemas.microsoft.com/office/drawing/2010/main" val="0"/>
              </a:ext>
            </a:extLst>
          </a:blip>
          <a:srcRect r="13762" b="2"/>
          <a:stretch/>
        </p:blipFill>
        <p:spPr>
          <a:xfrm>
            <a:off x="6224280" y="-5702"/>
            <a:ext cx="6096000" cy="6930760"/>
          </a:xfrm>
          <a:prstGeom prst="rect">
            <a:avLst/>
          </a:prstGeom>
        </p:spPr>
      </p:pic>
      <p:grpSp>
        <p:nvGrpSpPr>
          <p:cNvPr id="172" name="Cross">
            <a:extLst>
              <a:ext uri="{FF2B5EF4-FFF2-40B4-BE49-F238E27FC236}">
                <a16:creationId xmlns:a16="http://schemas.microsoft.com/office/drawing/2014/main" id="{DDB99EF5-8801-40E2-83D3-196FADCBBA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30939" y="3874229"/>
            <a:ext cx="118872" cy="118872"/>
            <a:chOff x="1175347" y="3733800"/>
            <a:chExt cx="118872" cy="118872"/>
          </a:xfrm>
        </p:grpSpPr>
        <p:cxnSp>
          <p:nvCxnSpPr>
            <p:cNvPr id="173" name="Straight Connector 172">
              <a:extLst>
                <a:ext uri="{FF2B5EF4-FFF2-40B4-BE49-F238E27FC236}">
                  <a16:creationId xmlns:a16="http://schemas.microsoft.com/office/drawing/2014/main" id="{50FE3A76-C0EC-41F2-92AD-1A75BA37712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74" name="Straight Connector 173">
              <a:extLst>
                <a:ext uri="{FF2B5EF4-FFF2-40B4-BE49-F238E27FC236}">
                  <a16:creationId xmlns:a16="http://schemas.microsoft.com/office/drawing/2014/main" id="{C22AF00A-AACB-4D06-A706-4231FD4EC6F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310924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 name="Freeform: Shape 1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6" name="Freeform: Shape 1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8" name="Freeform: Shape 1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1" name="Freeform: Shape 2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7" name="Freeform: Shape 2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9"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0" name="Freeform: Shape 2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6" name="Freeform: Shape 3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8" name="Rectangle 37">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0" name="Rectangle 39">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2" name="Top Left">
            <a:extLst>
              <a:ext uri="{FF2B5EF4-FFF2-40B4-BE49-F238E27FC236}">
                <a16:creationId xmlns:a16="http://schemas.microsoft.com/office/drawing/2014/main" id="{FADD1535-ED83-48B3-8EB1-671A080F09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43" name="Freeform: Shape 42">
              <a:extLst>
                <a:ext uri="{FF2B5EF4-FFF2-40B4-BE49-F238E27FC236}">
                  <a16:creationId xmlns:a16="http://schemas.microsoft.com/office/drawing/2014/main" id="{E70C64DB-421C-4FFD-8EB1-A7D1A5DC1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4" name="Freeform: Shape 43">
              <a:extLst>
                <a:ext uri="{FF2B5EF4-FFF2-40B4-BE49-F238E27FC236}">
                  <a16:creationId xmlns:a16="http://schemas.microsoft.com/office/drawing/2014/main" id="{5C04BFFB-0C30-49E1-B4F0-24353121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368C7354-F4EF-4BC5-BF44-01614E0B93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145981B8-FB15-43E7-B1CE-AE4A5E9B1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75F05D22-2B12-4452-A804-346878D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7B26EE6B-DF99-4B8A-8859-82A92A598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CE8FB053-1663-44BA-8128-0C19BD762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75E5E4F4-4EE0-49E3-98E5-F1E2BB91A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3C890BAE-5984-49EB-981D-569FCC2FB03F}"/>
              </a:ext>
            </a:extLst>
          </p:cNvPr>
          <p:cNvSpPr>
            <a:spLocks noGrp="1"/>
          </p:cNvSpPr>
          <p:nvPr>
            <p:ph type="title"/>
          </p:nvPr>
        </p:nvSpPr>
        <p:spPr>
          <a:xfrm>
            <a:off x="1198182" y="559813"/>
            <a:ext cx="4390807" cy="1664573"/>
          </a:xfrm>
        </p:spPr>
        <p:txBody>
          <a:bodyPr vert="horz" lIns="91440" tIns="45720" rIns="91440" bIns="45720" rtlCol="0" anchor="ctr">
            <a:normAutofit/>
          </a:bodyPr>
          <a:lstStyle/>
          <a:p>
            <a:r>
              <a:rPr lang="en-US" sz="4400" kern="1200">
                <a:solidFill>
                  <a:schemeClr val="tx2"/>
                </a:solidFill>
                <a:latin typeface="+mj-lt"/>
                <a:ea typeface="+mj-ea"/>
                <a:cs typeface="+mj-cs"/>
              </a:rPr>
              <a:t>What is a blowgun?</a:t>
            </a:r>
          </a:p>
        </p:txBody>
      </p:sp>
      <p:sp>
        <p:nvSpPr>
          <p:cNvPr id="4" name="Text Placeholder 3">
            <a:extLst>
              <a:ext uri="{FF2B5EF4-FFF2-40B4-BE49-F238E27FC236}">
                <a16:creationId xmlns:a16="http://schemas.microsoft.com/office/drawing/2014/main" id="{666FC2EF-C234-4691-A7B6-F8146D764491}"/>
              </a:ext>
            </a:extLst>
          </p:cNvPr>
          <p:cNvSpPr>
            <a:spLocks noGrp="1"/>
          </p:cNvSpPr>
          <p:nvPr>
            <p:ph type="body" sz="half" idx="2"/>
          </p:nvPr>
        </p:nvSpPr>
        <p:spPr>
          <a:xfrm>
            <a:off x="1185756" y="2384474"/>
            <a:ext cx="4390524" cy="3728613"/>
          </a:xfrm>
        </p:spPr>
        <p:txBody>
          <a:bodyPr vert="horz" lIns="91440" tIns="45720" rIns="91440" bIns="45720" rtlCol="0">
            <a:normAutofit/>
          </a:bodyPr>
          <a:lstStyle/>
          <a:p>
            <a:pPr marL="285750" indent="-285750">
              <a:buFont typeface="Wingdings" panose="05000000000000000000" pitchFamily="2" charset="2"/>
              <a:buChar char="Ø"/>
            </a:pPr>
            <a:r>
              <a:rPr lang="en-US" sz="1800" dirty="0"/>
              <a:t>A blowgun is a long, narrow tube used to propel light projectiles (darts). </a:t>
            </a:r>
          </a:p>
          <a:p>
            <a:pPr marL="285750" indent="-285750">
              <a:buFont typeface="Wingdings" panose="05000000000000000000" pitchFamily="2" charset="2"/>
              <a:buChar char="Ø"/>
            </a:pPr>
            <a:r>
              <a:rPr lang="en-US" sz="1800" dirty="0"/>
              <a:t>Through the hunter’s forced exhalation (breath) they propel the dart with desired speed and force.</a:t>
            </a:r>
          </a:p>
        </p:txBody>
      </p:sp>
      <p:pic>
        <p:nvPicPr>
          <p:cNvPr id="7" name="Content Placeholder 6" descr="Black and white photograph showing Chief Standing Deer and Samual Walsh, taken in 1936, standing outdoors on grassy terrain with trees and a wooden fence in the background. One man holds a blowgun, while the other stands with hands behind his back near a target board on the left side.">
            <a:extLst>
              <a:ext uri="{FF2B5EF4-FFF2-40B4-BE49-F238E27FC236}">
                <a16:creationId xmlns:a16="http://schemas.microsoft.com/office/drawing/2014/main" id="{E50FDDB2-DA9E-4160-BC0E-7BE91FE70B3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3756" r="2" b="10935"/>
          <a:stretch/>
        </p:blipFill>
        <p:spPr>
          <a:xfrm>
            <a:off x="5996628" y="10"/>
            <a:ext cx="6195372" cy="6857990"/>
          </a:xfrm>
          <a:prstGeom prst="rect">
            <a:avLst/>
          </a:prstGeom>
        </p:spPr>
      </p:pic>
      <p:grpSp>
        <p:nvGrpSpPr>
          <p:cNvPr id="52" name="Bottom Right">
            <a:extLst>
              <a:ext uri="{FF2B5EF4-FFF2-40B4-BE49-F238E27FC236}">
                <a16:creationId xmlns:a16="http://schemas.microsoft.com/office/drawing/2014/main" id="{01081332-6CA1-49C2-A979-7709509AD1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3" name="Graphic 157">
              <a:extLst>
                <a:ext uri="{FF2B5EF4-FFF2-40B4-BE49-F238E27FC236}">
                  <a16:creationId xmlns:a16="http://schemas.microsoft.com/office/drawing/2014/main" id="{826B0664-73BC-4FCB-A447-57F7F67647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5" name="Freeform: Shape 54">
                <a:extLst>
                  <a:ext uri="{FF2B5EF4-FFF2-40B4-BE49-F238E27FC236}">
                    <a16:creationId xmlns:a16="http://schemas.microsoft.com/office/drawing/2014/main" id="{23242A3E-DBD8-44D5-930F-DA776CA06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F331C242-2FF0-40D4-BF95-4A27680F2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B500FE3B-EB2C-4A5D-ABA7-35137B2BA5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6E1EA3BF-3A9F-4CD0-9640-6FF67F443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17F4411F-5B81-451C-A006-8754E1618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4E4D64BD-20E2-44CF-AEB4-A87A43376B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0B309630-6603-4319-BAB8-93102ABEB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4" name="Freeform: Shape 53">
              <a:extLst>
                <a:ext uri="{FF2B5EF4-FFF2-40B4-BE49-F238E27FC236}">
                  <a16:creationId xmlns:a16="http://schemas.microsoft.com/office/drawing/2014/main" id="{F540FCD4-859A-4602-9CBC-C697E3877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1" name="TextBox 50">
            <a:extLst>
              <a:ext uri="{FF2B5EF4-FFF2-40B4-BE49-F238E27FC236}">
                <a16:creationId xmlns:a16="http://schemas.microsoft.com/office/drawing/2014/main" id="{E8745082-B388-4D4D-9314-76A0F1D2FE83}"/>
              </a:ext>
            </a:extLst>
          </p:cNvPr>
          <p:cNvSpPr txBox="1"/>
          <p:nvPr/>
        </p:nvSpPr>
        <p:spPr>
          <a:xfrm>
            <a:off x="2125048" y="6528968"/>
            <a:ext cx="4022772" cy="230832"/>
          </a:xfrm>
          <a:prstGeom prst="rect">
            <a:avLst/>
          </a:prstGeom>
          <a:noFill/>
        </p:spPr>
        <p:txBody>
          <a:bodyPr wrap="square">
            <a:spAutoFit/>
          </a:bodyPr>
          <a:lstStyle/>
          <a:p>
            <a:r>
              <a:rPr lang="en-US" sz="900" dirty="0"/>
              <a:t>(Photo: 18</a:t>
            </a:r>
            <a:r>
              <a:rPr lang="en-US" sz="900" baseline="30000" dirty="0"/>
              <a:t>th</a:t>
            </a:r>
            <a:r>
              <a:rPr lang="en-US" sz="900" dirty="0"/>
              <a:t> century Cherokee winter house. EBCI/</a:t>
            </a:r>
            <a:r>
              <a:rPr lang="en-US" sz="900" dirty="0" err="1"/>
              <a:t>Utennessee</a:t>
            </a:r>
            <a:r>
              <a:rPr lang="en-US" sz="900" dirty="0"/>
              <a:t>/NPS) </a:t>
            </a:r>
          </a:p>
        </p:txBody>
      </p:sp>
    </p:spTree>
    <p:extLst>
      <p:ext uri="{BB962C8B-B14F-4D97-AF65-F5344CB8AC3E}">
        <p14:creationId xmlns:p14="http://schemas.microsoft.com/office/powerpoint/2010/main" val="2229369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01" name="Rectangle 13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02" name="Freeform: Shape 13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603" name="Freeform: Shape 13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604" name="Freeform: Shape 13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605"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606" name="Freeform: Shape 13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607" name="Freeform: Shape 14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608" name="Freeform: Shape 14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609" name="Freeform: Shape 14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610" name="Freeform: Shape 14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611" name="Freeform: Shape 14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612" name="Freeform: Shape 14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61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614" name="Freeform: Shape 14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615" name="Freeform: Shape 14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616" name="Freeform: Shape 15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617" name="Freeform: Shape 15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618" name="Freeform: Shape 15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619" name="Freeform: Shape 15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620" name="Freeform: Shape 15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621" name="Rectangle 156">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22" name="Rectangle 15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68" name="Picture 67" descr="A photo of rivercane with the text How are Blowguns Made? over it.">
            <a:extLst>
              <a:ext uri="{FF2B5EF4-FFF2-40B4-BE49-F238E27FC236}">
                <a16:creationId xmlns:a16="http://schemas.microsoft.com/office/drawing/2014/main" id="{7615BBCA-1A0B-4D71-A182-27DB14B32277}"/>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14813" b="47497"/>
          <a:stretch/>
        </p:blipFill>
        <p:spPr>
          <a:xfrm>
            <a:off x="20" y="10"/>
            <a:ext cx="12188932" cy="6856614"/>
          </a:xfrm>
          <a:prstGeom prst="rect">
            <a:avLst/>
          </a:prstGeom>
        </p:spPr>
      </p:pic>
      <p:sp>
        <p:nvSpPr>
          <p:cNvPr id="623" name="Rectangle 160">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890BAE-5984-49EB-981D-569FCC2FB03F}"/>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sz="5400" kern="1200" dirty="0">
                <a:solidFill>
                  <a:srgbClr val="FFFFFF"/>
                </a:solidFill>
                <a:latin typeface="+mj-lt"/>
                <a:ea typeface="+mj-ea"/>
                <a:cs typeface="+mj-cs"/>
              </a:rPr>
              <a:t>How are blowguns made?</a:t>
            </a:r>
          </a:p>
        </p:txBody>
      </p:sp>
      <p:grpSp>
        <p:nvGrpSpPr>
          <p:cNvPr id="624"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625" name="Freeform: Shape 163">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626" name="Freeform: Shape 164">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627" name="Freeform: Shape 165">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628" name="Freeform: Shape 166">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629" name="Freeform: Shape 167">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630" name="Freeform: Shape 168">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dirty="0"/>
            </a:p>
          </p:txBody>
        </p:sp>
      </p:grpSp>
      <p:grpSp>
        <p:nvGrpSpPr>
          <p:cNvPr id="172"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73"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631" name="Freeform: Shape 174">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632" name="Freeform: Shape 176">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633" name="Freeform: Shape 177">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634" name="Freeform: Shape 178">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635" name="Freeform: Shape 179">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636" name="Freeform: Shape 180">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637" name="Freeform: Shape 173">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42088907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 name="Rectangle 121">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4" name="Freeform: Shape 123">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26" name="Freeform: Shape 125">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28" name="Freeform: Shape 127">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3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31" name="Freeform: Shape 130">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2" name="Freeform: Shape 131">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3" name="Freeform: Shape 132">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34" name="Freeform: Shape 133">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37" name="Freeform: Shape 136">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39"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40" name="Freeform: Shape 139">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1" name="Freeform: Shape 140">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2" name="Freeform: Shape 141">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3" name="Freeform: Shape 142">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4" name="Freeform: Shape 143">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6" name="Freeform: Shape 145">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48" name="Rectangle 147">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0" name="Rectangle 149">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3C890BAE-5984-49EB-981D-569FCC2FB03F}"/>
              </a:ext>
            </a:extLst>
          </p:cNvPr>
          <p:cNvSpPr>
            <a:spLocks noGrp="1"/>
          </p:cNvSpPr>
          <p:nvPr>
            <p:ph type="title"/>
          </p:nvPr>
        </p:nvSpPr>
        <p:spPr>
          <a:xfrm>
            <a:off x="1198181" y="4087571"/>
            <a:ext cx="5413634" cy="2031941"/>
          </a:xfrm>
        </p:spPr>
        <p:txBody>
          <a:bodyPr vert="horz" lIns="91440" tIns="45720" rIns="91440" bIns="45720" rtlCol="0" anchor="ctr">
            <a:normAutofit/>
          </a:bodyPr>
          <a:lstStyle/>
          <a:p>
            <a:r>
              <a:rPr lang="en-US" sz="4400" kern="1200" dirty="0">
                <a:solidFill>
                  <a:schemeClr val="tx2"/>
                </a:solidFill>
                <a:latin typeface="+mj-lt"/>
                <a:ea typeface="+mj-ea"/>
                <a:cs typeface="+mj-cs"/>
              </a:rPr>
              <a:t>The Darts</a:t>
            </a:r>
          </a:p>
        </p:txBody>
      </p:sp>
      <p:grpSp>
        <p:nvGrpSpPr>
          <p:cNvPr id="152" name="Bottom RIght">
            <a:extLst>
              <a:ext uri="{FF2B5EF4-FFF2-40B4-BE49-F238E27FC236}">
                <a16:creationId xmlns:a16="http://schemas.microsoft.com/office/drawing/2014/main" id="{F4436A75-A020-494B-B70E-85CBD21EA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53" name="Freeform: Shape 152">
              <a:extLst>
                <a:ext uri="{FF2B5EF4-FFF2-40B4-BE49-F238E27FC236}">
                  <a16:creationId xmlns:a16="http://schemas.microsoft.com/office/drawing/2014/main" id="{4D9AC34A-4733-4246-B384-5BBE066AB1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54" name="Graphic 157">
              <a:extLst>
                <a:ext uri="{FF2B5EF4-FFF2-40B4-BE49-F238E27FC236}">
                  <a16:creationId xmlns:a16="http://schemas.microsoft.com/office/drawing/2014/main" id="{C84724B9-1248-4CA6-931C-9B9E6300498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56" name="Freeform: Shape 155">
                <a:extLst>
                  <a:ext uri="{FF2B5EF4-FFF2-40B4-BE49-F238E27FC236}">
                    <a16:creationId xmlns:a16="http://schemas.microsoft.com/office/drawing/2014/main" id="{4C9DE4C6-CB01-4D68-93A6-8607C5D23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57" name="Freeform: Shape 156">
                <a:extLst>
                  <a:ext uri="{FF2B5EF4-FFF2-40B4-BE49-F238E27FC236}">
                    <a16:creationId xmlns:a16="http://schemas.microsoft.com/office/drawing/2014/main" id="{C59DA521-D2B0-460E-983D-FAE00EFB2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58" name="Freeform: Shape 157">
                <a:extLst>
                  <a:ext uri="{FF2B5EF4-FFF2-40B4-BE49-F238E27FC236}">
                    <a16:creationId xmlns:a16="http://schemas.microsoft.com/office/drawing/2014/main" id="{09CECFA9-7A18-4264-BC92-C7C99477A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59" name="Freeform: Shape 158">
                <a:extLst>
                  <a:ext uri="{FF2B5EF4-FFF2-40B4-BE49-F238E27FC236}">
                    <a16:creationId xmlns:a16="http://schemas.microsoft.com/office/drawing/2014/main" id="{701834A6-ABDA-4C9E-A44A-7D52EEDBE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0" name="Freeform: Shape 159">
                <a:extLst>
                  <a:ext uri="{FF2B5EF4-FFF2-40B4-BE49-F238E27FC236}">
                    <a16:creationId xmlns:a16="http://schemas.microsoft.com/office/drawing/2014/main" id="{3B3C39CA-57CB-43E8-89BC-497ECBAFB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1" name="Freeform: Shape 160">
                <a:extLst>
                  <a:ext uri="{FF2B5EF4-FFF2-40B4-BE49-F238E27FC236}">
                    <a16:creationId xmlns:a16="http://schemas.microsoft.com/office/drawing/2014/main" id="{1B05384B-92F3-4CC1-8748-7BFCD27B7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2" name="Freeform: Shape 161">
                <a:extLst>
                  <a:ext uri="{FF2B5EF4-FFF2-40B4-BE49-F238E27FC236}">
                    <a16:creationId xmlns:a16="http://schemas.microsoft.com/office/drawing/2014/main" id="{C7E4B4AC-919A-46C3-A98F-B36F103A2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55" name="Freeform: Shape 154">
              <a:extLst>
                <a:ext uri="{FF2B5EF4-FFF2-40B4-BE49-F238E27FC236}">
                  <a16:creationId xmlns:a16="http://schemas.microsoft.com/office/drawing/2014/main" id="{EB61039B-1FD3-401E-83AC-C05C971D11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Content Placeholder 4" descr="a closeup photo of two hands making a blowgun dart. Visible are a thin shaft, about 2 millimeters wide, with a fuzzy end made from thistle seeds. ">
            <a:extLst>
              <a:ext uri="{FF2B5EF4-FFF2-40B4-BE49-F238E27FC236}">
                <a16:creationId xmlns:a16="http://schemas.microsoft.com/office/drawing/2014/main" id="{D5EE2CE6-9AB8-4ABD-B4DC-4FAAFB51395B}"/>
              </a:ext>
            </a:extLst>
          </p:cNvPr>
          <p:cNvPicPr>
            <a:picLocks noChangeAspect="1"/>
          </p:cNvPicPr>
          <p:nvPr/>
        </p:nvPicPr>
        <p:blipFill rotWithShape="1">
          <a:blip r:embed="rId3">
            <a:extLst>
              <a:ext uri="{28A0092B-C50C-407E-A947-70E740481C1C}">
                <a14:useLocalDpi xmlns:a14="http://schemas.microsoft.com/office/drawing/2010/main" val="0"/>
              </a:ext>
            </a:extLst>
          </a:blip>
          <a:srcRect t="28931" r="-2" b="107"/>
          <a:stretch/>
        </p:blipFill>
        <p:spPr>
          <a:xfrm>
            <a:off x="619840" y="10"/>
            <a:ext cx="11084189" cy="3854020"/>
          </a:xfrm>
          <a:custGeom>
            <a:avLst/>
            <a:gdLst/>
            <a:ahLst/>
            <a:cxnLst/>
            <a:rect l="l" t="t" r="r" b="b"/>
            <a:pathLst>
              <a:path w="11084189" h="3854030">
                <a:moveTo>
                  <a:pt x="0" y="0"/>
                </a:moveTo>
                <a:lnTo>
                  <a:pt x="11084189" y="0"/>
                </a:lnTo>
                <a:lnTo>
                  <a:pt x="11061526" y="105743"/>
                </a:lnTo>
                <a:cubicBezTo>
                  <a:pt x="10536187" y="2244886"/>
                  <a:pt x="8264669" y="3854030"/>
                  <a:pt x="5542096" y="3854030"/>
                </a:cubicBezTo>
                <a:cubicBezTo>
                  <a:pt x="2819521" y="3854030"/>
                  <a:pt x="548003" y="2244886"/>
                  <a:pt x="22664" y="105743"/>
                </a:cubicBezTo>
                <a:close/>
              </a:path>
            </a:pathLst>
          </a:custGeom>
        </p:spPr>
      </p:pic>
      <p:grpSp>
        <p:nvGrpSpPr>
          <p:cNvPr id="164" name="Top Left">
            <a:extLst>
              <a:ext uri="{FF2B5EF4-FFF2-40B4-BE49-F238E27FC236}">
                <a16:creationId xmlns:a16="http://schemas.microsoft.com/office/drawing/2014/main" id="{DB8ED0A1-FF45-4EE6-ADE8-2F2ED0D394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165" name="Freeform: Shape 164">
              <a:extLst>
                <a:ext uri="{FF2B5EF4-FFF2-40B4-BE49-F238E27FC236}">
                  <a16:creationId xmlns:a16="http://schemas.microsoft.com/office/drawing/2014/main" id="{71A8A514-3FF4-4ADA-AF55-B44C969B5C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AEDA4578-CC87-43DF-B783-3B5D770C3B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FB4F1C15-5B2E-483A-AA12-C47B50007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AEF72001-4788-44E6-8592-7099340CA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EA8C8919-696C-4290-B3EE-DDC5EDA43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437F8271-7580-41CA-B352-6393A3EA87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1E1B97F8-5B65-43A1-9BC3-FEF0AD7C7A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Tree>
    <p:extLst>
      <p:ext uri="{BB962C8B-B14F-4D97-AF65-F5344CB8AC3E}">
        <p14:creationId xmlns:p14="http://schemas.microsoft.com/office/powerpoint/2010/main" val="42584735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6" name="Rectangle 156">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47" name="Freeform: Shape 158">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348" name="Freeform: Shape 160">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63" name="Freeform: Shape 162">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4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50" name="Freeform: Shape 165">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1" name="Freeform: Shape 166">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2" name="Freeform: Shape 167">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53" name="Freeform: Shape 168">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4" name="Freeform: Shape 169">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55" name="Freeform: Shape 170">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2" name="Freeform: Shape 171">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74"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75" name="Freeform: Shape 174">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6" name="Freeform: Shape 175">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7" name="Freeform: Shape 177">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9" name="Freeform: Shape 178">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8" name="Freeform: Shape 179">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83" name="Rectangle 182">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9" name="Rectangle 184">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1" name="Picture 10" descr="An altered photo of Davy Arch with his mouth up to the end of a blowgun preparing to use it. The words How do you Use it? are over the image. ">
            <a:extLst>
              <a:ext uri="{FF2B5EF4-FFF2-40B4-BE49-F238E27FC236}">
                <a16:creationId xmlns:a16="http://schemas.microsoft.com/office/drawing/2014/main" id="{59DF51D6-4179-4AAE-AE7C-CD92EA7C39F6}"/>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28170" r="-1" b="13836"/>
          <a:stretch/>
        </p:blipFill>
        <p:spPr>
          <a:xfrm>
            <a:off x="20" y="10"/>
            <a:ext cx="12188932" cy="6856614"/>
          </a:xfrm>
          <a:prstGeom prst="rect">
            <a:avLst/>
          </a:prstGeom>
        </p:spPr>
      </p:pic>
      <p:sp>
        <p:nvSpPr>
          <p:cNvPr id="360" name="Rectangle 186">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890BAE-5984-49EB-981D-569FCC2FB03F}"/>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sz="5400" kern="1200" dirty="0">
                <a:solidFill>
                  <a:srgbClr val="FFFFFF"/>
                </a:solidFill>
                <a:latin typeface="+mj-lt"/>
                <a:ea typeface="+mj-ea"/>
                <a:cs typeface="+mj-cs"/>
              </a:rPr>
              <a:t>How do you use it?</a:t>
            </a:r>
          </a:p>
        </p:txBody>
      </p:sp>
      <p:grpSp>
        <p:nvGrpSpPr>
          <p:cNvPr id="361"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62" name="Freeform: Shape 189">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363" name="Freeform: Shape 190">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192" name="Freeform: Shape 191">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364" name="Freeform: Shape 192">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365" name="Freeform: Shape 193">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366" name="Freeform: Shape 194">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367" name="Freeform: Shape 195">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dirty="0"/>
            </a:p>
          </p:txBody>
        </p:sp>
      </p:grpSp>
      <p:grpSp>
        <p:nvGrpSpPr>
          <p:cNvPr id="368"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369"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01" name="Freeform: Shape 200">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370" name="Freeform: Shape 201">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203" name="Freeform: Shape 202">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71" name="Freeform: Shape 203">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205" name="Freeform: Shape 204">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72" name="Freeform: Shape 205">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207" name="Freeform: Shape 206">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373" name="Freeform: Shape 199">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993637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4" name="Rectangle 23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05" name="Freeform: Shape 23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306" name="Freeform: Shape 23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307" name="Freeform: Shape 23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0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09" name="Freeform: Shape 23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0" name="Freeform: Shape 24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1" name="Freeform: Shape 24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12" name="Freeform: Shape 24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3" name="Freeform: Shape 24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14" name="Freeform: Shape 24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15" name="Freeform: Shape 24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31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17" name="Freeform: Shape 24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8" name="Freeform: Shape 24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9" name="Freeform: Shape 25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0" name="Freeform: Shape 25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1" name="Freeform: Shape 25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2" name="Freeform: Shape 25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3" name="Freeform: Shape 25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24" name="Rectangle 256">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25" name="Rectangle 25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5" name="Content Placeholder 4" descr="Black and white photograph from 1936 showing Samuel Walsh, Chief Standing Deer and an unknown young boy standing in a grassy area with mountains and trees in the background, one man aiming a long blowgun toward a target with concentric circles. ">
            <a:extLst>
              <a:ext uri="{FF2B5EF4-FFF2-40B4-BE49-F238E27FC236}">
                <a16:creationId xmlns:a16="http://schemas.microsoft.com/office/drawing/2014/main" id="{D5EE2CE6-9AB8-4ABD-B4DC-4FAAFB51395B}"/>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t="5059" r="-1" b="-1"/>
          <a:stretch/>
        </p:blipFill>
        <p:spPr>
          <a:xfrm>
            <a:off x="20" y="10"/>
            <a:ext cx="12188932" cy="6856614"/>
          </a:xfrm>
          <a:prstGeom prst="rect">
            <a:avLst/>
          </a:prstGeom>
        </p:spPr>
      </p:pic>
      <p:sp>
        <p:nvSpPr>
          <p:cNvPr id="326" name="Rectangle 260">
            <a:extLst>
              <a:ext uri="{FF2B5EF4-FFF2-40B4-BE49-F238E27FC236}">
                <a16:creationId xmlns:a16="http://schemas.microsoft.com/office/drawing/2014/main" id="{8D2A0DB3-EF43-4032-9B27-954E12CCB6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07" y="0"/>
            <a:ext cx="12188952" cy="3732362"/>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C890BAE-5984-49EB-981D-569FCC2FB03F}"/>
              </a:ext>
            </a:extLst>
          </p:cNvPr>
          <p:cNvSpPr>
            <a:spLocks noGrp="1"/>
          </p:cNvSpPr>
          <p:nvPr>
            <p:ph type="title"/>
          </p:nvPr>
        </p:nvSpPr>
        <p:spPr>
          <a:xfrm>
            <a:off x="996275" y="156477"/>
            <a:ext cx="10190071" cy="1515091"/>
          </a:xfrm>
        </p:spPr>
        <p:txBody>
          <a:bodyPr vert="horz" lIns="91440" tIns="45720" rIns="91440" bIns="45720" rtlCol="0" anchor="b">
            <a:normAutofit/>
          </a:bodyPr>
          <a:lstStyle/>
          <a:p>
            <a:pPr algn="ctr"/>
            <a:r>
              <a:rPr lang="en-US" sz="5400" kern="1200" dirty="0">
                <a:solidFill>
                  <a:srgbClr val="FFFFFF"/>
                </a:solidFill>
                <a:latin typeface="+mj-lt"/>
                <a:ea typeface="+mj-ea"/>
                <a:cs typeface="+mj-cs"/>
              </a:rPr>
              <a:t>How old is the technology?</a:t>
            </a:r>
          </a:p>
        </p:txBody>
      </p:sp>
      <p:grpSp>
        <p:nvGrpSpPr>
          <p:cNvPr id="327"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28" name="Freeform: Shape 263">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329" name="Freeform: Shape 264">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330" name="Freeform: Shape 265">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331" name="Freeform: Shape 266">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332" name="Freeform: Shape 267">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333" name="Freeform: Shape 268">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334" name="Freeform: Shape 269">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dirty="0"/>
            </a:p>
          </p:txBody>
        </p:sp>
      </p:grpSp>
      <p:grpSp>
        <p:nvGrpSpPr>
          <p:cNvPr id="335"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336"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37" name="Freeform: Shape 274">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338" name="Freeform: Shape 275">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39" name="Freeform: Shape 276">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40" name="Freeform: Shape 277">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41" name="Freeform: Shape 278">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42" name="Freeform: Shape 279">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43" name="Freeform: Shape 280">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344" name="Freeform: Shape 273">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3950921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6" name="Rectangle 156">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7" name="Freeform: Shape 158">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388" name="Freeform: Shape 160">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389" name="Freeform: Shape 162">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90"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66" name="Freeform: Shape 165">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72" name="Freeform: Shape 171">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39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75" name="Freeform: Shape 174">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6" name="Freeform: Shape 175">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7" name="Freeform: Shape 176">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8" name="Freeform: Shape 177">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79" name="Freeform: Shape 178">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0" name="Freeform: Shape 179">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1" name="Freeform: Shape 180">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92" name="Rectangle 182">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3" name="Rectangle 184">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3C890BAE-5984-49EB-981D-569FCC2FB03F}"/>
              </a:ext>
            </a:extLst>
          </p:cNvPr>
          <p:cNvSpPr>
            <a:spLocks noGrp="1"/>
          </p:cNvSpPr>
          <p:nvPr>
            <p:ph type="title"/>
          </p:nvPr>
        </p:nvSpPr>
        <p:spPr>
          <a:xfrm>
            <a:off x="996275" y="4098524"/>
            <a:ext cx="5996628" cy="2226076"/>
          </a:xfrm>
        </p:spPr>
        <p:txBody>
          <a:bodyPr vert="horz" lIns="91440" tIns="45720" rIns="91440" bIns="45720" rtlCol="0" anchor="ctr">
            <a:normAutofit/>
          </a:bodyPr>
          <a:lstStyle/>
          <a:p>
            <a:r>
              <a:rPr lang="en-US" sz="5400" kern="1200" dirty="0">
                <a:solidFill>
                  <a:schemeClr val="tx2"/>
                </a:solidFill>
                <a:latin typeface="+mj-lt"/>
                <a:ea typeface="+mj-ea"/>
                <a:cs typeface="+mj-cs"/>
              </a:rPr>
              <a:t>How does it work?</a:t>
            </a:r>
          </a:p>
        </p:txBody>
      </p:sp>
      <p:grpSp>
        <p:nvGrpSpPr>
          <p:cNvPr id="394" name="Bottom Right">
            <a:extLst>
              <a:ext uri="{FF2B5EF4-FFF2-40B4-BE49-F238E27FC236}">
                <a16:creationId xmlns:a16="http://schemas.microsoft.com/office/drawing/2014/main" id="{F738262B-3960-4D04-92F3-C363584E92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88" name="Freeform: Shape 187">
              <a:extLst>
                <a:ext uri="{FF2B5EF4-FFF2-40B4-BE49-F238E27FC236}">
                  <a16:creationId xmlns:a16="http://schemas.microsoft.com/office/drawing/2014/main" id="{6E657100-BDC2-4335-865E-8B822BC96B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95" name="Graphic 157">
              <a:extLst>
                <a:ext uri="{FF2B5EF4-FFF2-40B4-BE49-F238E27FC236}">
                  <a16:creationId xmlns:a16="http://schemas.microsoft.com/office/drawing/2014/main" id="{7C44F7A2-EC4A-484B-BE71-8B23C0F60D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91" name="Freeform: Shape 190">
                <a:extLst>
                  <a:ext uri="{FF2B5EF4-FFF2-40B4-BE49-F238E27FC236}">
                    <a16:creationId xmlns:a16="http://schemas.microsoft.com/office/drawing/2014/main" id="{21590F86-76CD-4EB9-8741-34B0E1941D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2" name="Freeform: Shape 191">
                <a:extLst>
                  <a:ext uri="{FF2B5EF4-FFF2-40B4-BE49-F238E27FC236}">
                    <a16:creationId xmlns:a16="http://schemas.microsoft.com/office/drawing/2014/main" id="{FD6089F4-CD95-4D48-A805-34EA5F848D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3" name="Freeform: Shape 192">
                <a:extLst>
                  <a:ext uri="{FF2B5EF4-FFF2-40B4-BE49-F238E27FC236}">
                    <a16:creationId xmlns:a16="http://schemas.microsoft.com/office/drawing/2014/main" id="{68DB60A2-B18C-4F65-B0E6-66ED9CEFAF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4" name="Freeform: Shape 193">
                <a:extLst>
                  <a:ext uri="{FF2B5EF4-FFF2-40B4-BE49-F238E27FC236}">
                    <a16:creationId xmlns:a16="http://schemas.microsoft.com/office/drawing/2014/main" id="{5048C6F4-614B-45FA-AB8F-25347B544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5" name="Freeform: Shape 194">
                <a:extLst>
                  <a:ext uri="{FF2B5EF4-FFF2-40B4-BE49-F238E27FC236}">
                    <a16:creationId xmlns:a16="http://schemas.microsoft.com/office/drawing/2014/main" id="{F25FD66F-3D7B-4850-B481-5D51840D46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6" name="Freeform: Shape 195">
                <a:extLst>
                  <a:ext uri="{FF2B5EF4-FFF2-40B4-BE49-F238E27FC236}">
                    <a16:creationId xmlns:a16="http://schemas.microsoft.com/office/drawing/2014/main" id="{E393D591-D719-4C28-B8E5-3346363580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97" name="Freeform: Shape 196">
                <a:extLst>
                  <a:ext uri="{FF2B5EF4-FFF2-40B4-BE49-F238E27FC236}">
                    <a16:creationId xmlns:a16="http://schemas.microsoft.com/office/drawing/2014/main" id="{F0E41FB1-38F3-4037-B5F2-E4E353110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90" name="Freeform: Shape 189">
              <a:extLst>
                <a:ext uri="{FF2B5EF4-FFF2-40B4-BE49-F238E27FC236}">
                  <a16:creationId xmlns:a16="http://schemas.microsoft.com/office/drawing/2014/main" id="{C8A8B4BF-5D23-4610-AD0E-B290C8D67D4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4" name="Picture 3" descr="A photo of a person holding a blowgun up to their mouth. The blowgun is made from Rivercane and is very long. ">
            <a:extLst>
              <a:ext uri="{FF2B5EF4-FFF2-40B4-BE49-F238E27FC236}">
                <a16:creationId xmlns:a16="http://schemas.microsoft.com/office/drawing/2014/main" id="{16917FAE-1175-41FB-AB0F-02FCDA1A4E87}"/>
              </a:ext>
            </a:extLst>
          </p:cNvPr>
          <p:cNvPicPr>
            <a:picLocks noChangeAspect="1"/>
          </p:cNvPicPr>
          <p:nvPr/>
        </p:nvPicPr>
        <p:blipFill rotWithShape="1">
          <a:blip r:embed="rId3">
            <a:extLst>
              <a:ext uri="{28A0092B-C50C-407E-A947-70E740481C1C}">
                <a14:useLocalDpi xmlns:a14="http://schemas.microsoft.com/office/drawing/2010/main" val="0"/>
              </a:ext>
            </a:extLst>
          </a:blip>
          <a:srcRect l="13246" t="35454" b="38393"/>
          <a:stretch/>
        </p:blipFill>
        <p:spPr>
          <a:xfrm>
            <a:off x="19394" y="1942983"/>
            <a:ext cx="12188952" cy="1690302"/>
          </a:xfrm>
          <a:prstGeom prst="rect">
            <a:avLst/>
          </a:prstGeom>
        </p:spPr>
      </p:pic>
      <p:grpSp>
        <p:nvGrpSpPr>
          <p:cNvPr id="199" name="Top Left">
            <a:extLst>
              <a:ext uri="{FF2B5EF4-FFF2-40B4-BE49-F238E27FC236}">
                <a16:creationId xmlns:a16="http://schemas.microsoft.com/office/drawing/2014/main" id="{345A4508-88A7-4C04-9603-4F8CCFCDCE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200" name="Freeform: Shape 199">
              <a:extLst>
                <a:ext uri="{FF2B5EF4-FFF2-40B4-BE49-F238E27FC236}">
                  <a16:creationId xmlns:a16="http://schemas.microsoft.com/office/drawing/2014/main" id="{ACBEBA10-A14A-4AE6-9F5B-84BDE565C0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1" name="Freeform: Shape 200">
              <a:extLst>
                <a:ext uri="{FF2B5EF4-FFF2-40B4-BE49-F238E27FC236}">
                  <a16:creationId xmlns:a16="http://schemas.microsoft.com/office/drawing/2014/main" id="{B6C86399-9706-4DD7-8917-E6DB392421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2" name="Freeform: Shape 201">
              <a:extLst>
                <a:ext uri="{FF2B5EF4-FFF2-40B4-BE49-F238E27FC236}">
                  <a16:creationId xmlns:a16="http://schemas.microsoft.com/office/drawing/2014/main" id="{CDDA7BC8-3D83-4235-80B9-97CB95E3DD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03" name="Freeform: Shape 202">
              <a:extLst>
                <a:ext uri="{FF2B5EF4-FFF2-40B4-BE49-F238E27FC236}">
                  <a16:creationId xmlns:a16="http://schemas.microsoft.com/office/drawing/2014/main" id="{DA9C08E3-DA34-4386-990E-1CB4F68E7B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4" name="Freeform: Shape 203">
              <a:extLst>
                <a:ext uri="{FF2B5EF4-FFF2-40B4-BE49-F238E27FC236}">
                  <a16:creationId xmlns:a16="http://schemas.microsoft.com/office/drawing/2014/main" id="{03CFB05D-200F-4880-92F6-8730C6DEBB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05" name="Freeform: Shape 204">
              <a:extLst>
                <a:ext uri="{FF2B5EF4-FFF2-40B4-BE49-F238E27FC236}">
                  <a16:creationId xmlns:a16="http://schemas.microsoft.com/office/drawing/2014/main" id="{4AB4525A-595A-4728-9298-A4DFEE991E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06" name="Freeform: Shape 205">
              <a:extLst>
                <a:ext uri="{FF2B5EF4-FFF2-40B4-BE49-F238E27FC236}">
                  <a16:creationId xmlns:a16="http://schemas.microsoft.com/office/drawing/2014/main" id="{530A4D64-630B-47EB-9255-66DEFA42D0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396" name="Cross">
            <a:extLst>
              <a:ext uri="{FF2B5EF4-FFF2-40B4-BE49-F238E27FC236}">
                <a16:creationId xmlns:a16="http://schemas.microsoft.com/office/drawing/2014/main" id="{2E2A24AE-1C03-4337-8529-C4233C56F01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3919728"/>
            <a:ext cx="118872" cy="118872"/>
            <a:chOff x="1175347" y="3733800"/>
            <a:chExt cx="118872" cy="118872"/>
          </a:xfrm>
        </p:grpSpPr>
        <p:cxnSp>
          <p:nvCxnSpPr>
            <p:cNvPr id="397" name="Straight Connector 208">
              <a:extLst>
                <a:ext uri="{FF2B5EF4-FFF2-40B4-BE49-F238E27FC236}">
                  <a16:creationId xmlns:a16="http://schemas.microsoft.com/office/drawing/2014/main" id="{F6213D2F-99EA-48EA-AD3A-A55DC4F5F5E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98" name="Straight Connector 209">
              <a:extLst>
                <a:ext uri="{FF2B5EF4-FFF2-40B4-BE49-F238E27FC236}">
                  <a16:creationId xmlns:a16="http://schemas.microsoft.com/office/drawing/2014/main" id="{B4ADACBA-0EE9-4E11-B79A-F39D15CFEA0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7191853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3" name="Rectangle 192">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94" name="Top left">
            <a:extLst>
              <a:ext uri="{FF2B5EF4-FFF2-40B4-BE49-F238E27FC236}">
                <a16:creationId xmlns:a16="http://schemas.microsoft.com/office/drawing/2014/main" id="{C23BAD38-30D1-4252-8149-903B66D8B4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95" name="Freeform: Shape 194">
              <a:extLst>
                <a:ext uri="{FF2B5EF4-FFF2-40B4-BE49-F238E27FC236}">
                  <a16:creationId xmlns:a16="http://schemas.microsoft.com/office/drawing/2014/main" id="{9EF8871A-7DF5-4751-8948-75984B0FB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6" name="Freeform: Shape 195">
              <a:extLst>
                <a:ext uri="{FF2B5EF4-FFF2-40B4-BE49-F238E27FC236}">
                  <a16:creationId xmlns:a16="http://schemas.microsoft.com/office/drawing/2014/main" id="{46A6F3E3-6529-4B7E-8D31-317E141F1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7" name="Freeform: Shape 196">
              <a:extLst>
                <a:ext uri="{FF2B5EF4-FFF2-40B4-BE49-F238E27FC236}">
                  <a16:creationId xmlns:a16="http://schemas.microsoft.com/office/drawing/2014/main" id="{8C70AD52-D54F-41A3-91B9-9BC0DDAF89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8" name="Freeform: Shape 197">
              <a:extLst>
                <a:ext uri="{FF2B5EF4-FFF2-40B4-BE49-F238E27FC236}">
                  <a16:creationId xmlns:a16="http://schemas.microsoft.com/office/drawing/2014/main" id="{A37F2387-BA4B-46C5-ABBD-E9272097E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99" name="Freeform: Shape 198">
              <a:extLst>
                <a:ext uri="{FF2B5EF4-FFF2-40B4-BE49-F238E27FC236}">
                  <a16:creationId xmlns:a16="http://schemas.microsoft.com/office/drawing/2014/main" id="{C2E1B2E0-5DD5-4599-BDEC-F26CEF9E9B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0" name="Freeform: Shape 199">
              <a:extLst>
                <a:ext uri="{FF2B5EF4-FFF2-40B4-BE49-F238E27FC236}">
                  <a16:creationId xmlns:a16="http://schemas.microsoft.com/office/drawing/2014/main" id="{6A88C97C-1B3C-4A30-B1C0-D4AFEDC97C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01" name="Freeform: Shape 200">
              <a:extLst>
                <a:ext uri="{FF2B5EF4-FFF2-40B4-BE49-F238E27FC236}">
                  <a16:creationId xmlns:a16="http://schemas.microsoft.com/office/drawing/2014/main" id="{86C4CC9D-7C49-41ED-8FE2-61EC66F0B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02" name="Freeform: Shape 201">
              <a:extLst>
                <a:ext uri="{FF2B5EF4-FFF2-40B4-BE49-F238E27FC236}">
                  <a16:creationId xmlns:a16="http://schemas.microsoft.com/office/drawing/2014/main" id="{C51EA8C3-05E0-4F68-9BA7-F3F6C669D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0B5F91C8-A137-42DF-B084-4EF3D6B42972}"/>
              </a:ext>
            </a:extLst>
          </p:cNvPr>
          <p:cNvSpPr>
            <a:spLocks noGrp="1"/>
          </p:cNvSpPr>
          <p:nvPr>
            <p:ph type="ctrTitle"/>
          </p:nvPr>
        </p:nvSpPr>
        <p:spPr>
          <a:xfrm>
            <a:off x="996275" y="163350"/>
            <a:ext cx="5996619" cy="2065889"/>
          </a:xfrm>
        </p:spPr>
        <p:txBody>
          <a:bodyPr anchor="ctr">
            <a:normAutofit/>
          </a:bodyPr>
          <a:lstStyle/>
          <a:p>
            <a:pPr algn="l"/>
            <a:r>
              <a:rPr lang="en-US" sz="5400" dirty="0">
                <a:latin typeface="Posterama" panose="020B0504020200020000" pitchFamily="34" charset="0"/>
              </a:rPr>
              <a:t>Blowgun Experiment</a:t>
            </a:r>
          </a:p>
        </p:txBody>
      </p:sp>
      <p:sp>
        <p:nvSpPr>
          <p:cNvPr id="3" name="Subtitle 2">
            <a:extLst>
              <a:ext uri="{FF2B5EF4-FFF2-40B4-BE49-F238E27FC236}">
                <a16:creationId xmlns:a16="http://schemas.microsoft.com/office/drawing/2014/main" id="{6E6A1C09-DD72-4242-8604-91422FBD148A}"/>
              </a:ext>
            </a:extLst>
          </p:cNvPr>
          <p:cNvSpPr>
            <a:spLocks noGrp="1"/>
          </p:cNvSpPr>
          <p:nvPr>
            <p:ph type="subTitle" idx="1"/>
          </p:nvPr>
        </p:nvSpPr>
        <p:spPr>
          <a:xfrm>
            <a:off x="6361921" y="878656"/>
            <a:ext cx="3997745" cy="4912544"/>
          </a:xfrm>
        </p:spPr>
        <p:txBody>
          <a:bodyPr anchor="ctr">
            <a:normAutofit/>
          </a:bodyPr>
          <a:lstStyle/>
          <a:p>
            <a:pPr marL="342900" indent="-342900" algn="l">
              <a:buFont typeface="Arial" panose="020B0604020202020204" pitchFamily="34" charset="0"/>
              <a:buChar char="•"/>
            </a:pPr>
            <a:r>
              <a:rPr lang="en-US" sz="2200" dirty="0">
                <a:latin typeface="Avenir Next LT Pro" panose="020B0504020202020204" pitchFamily="34" charset="0"/>
              </a:rPr>
              <a:t>Set up a safe blowgun course &amp; go over rules</a:t>
            </a:r>
          </a:p>
          <a:p>
            <a:pPr marL="342900" indent="-342900" algn="l">
              <a:buFont typeface="Arial" panose="020B0604020202020204" pitchFamily="34" charset="0"/>
              <a:buChar char="•"/>
            </a:pPr>
            <a:r>
              <a:rPr lang="en-US" sz="2200" dirty="0">
                <a:latin typeface="Avenir Next LT Pro" panose="020B0504020202020204" pitchFamily="34" charset="0"/>
              </a:rPr>
              <a:t>Pass out Data Sheets</a:t>
            </a:r>
          </a:p>
          <a:p>
            <a:pPr marL="342900" indent="-342900" algn="l">
              <a:buFont typeface="Arial" panose="020B0604020202020204" pitchFamily="34" charset="0"/>
              <a:buChar char="•"/>
            </a:pPr>
            <a:r>
              <a:rPr lang="en-US" sz="2200" dirty="0">
                <a:latin typeface="Avenir Next LT Pro" panose="020B0504020202020204" pitchFamily="34" charset="0"/>
              </a:rPr>
              <a:t>Conduct experiments with different lengths of blowguns </a:t>
            </a:r>
          </a:p>
          <a:p>
            <a:pPr marL="342900" indent="-342900" algn="l">
              <a:buFont typeface="Arial" panose="020B0604020202020204" pitchFamily="34" charset="0"/>
              <a:buChar char="•"/>
            </a:pPr>
            <a:r>
              <a:rPr lang="en-US" sz="2200" dirty="0">
                <a:latin typeface="Avenir Next LT Pro" panose="020B0504020202020204" pitchFamily="34" charset="0"/>
              </a:rPr>
              <a:t>Observe accuracy, distance, and speed</a:t>
            </a:r>
          </a:p>
          <a:p>
            <a:pPr marL="342900" indent="-342900" algn="l">
              <a:buFont typeface="Arial" panose="020B0604020202020204" pitchFamily="34" charset="0"/>
              <a:buChar char="•"/>
            </a:pPr>
            <a:r>
              <a:rPr lang="en-US" sz="2200" dirty="0">
                <a:latin typeface="Avenir Next LT Pro" panose="020B0504020202020204" pitchFamily="34" charset="0"/>
              </a:rPr>
              <a:t>Go over answers together</a:t>
            </a:r>
          </a:p>
        </p:txBody>
      </p:sp>
      <p:grpSp>
        <p:nvGrpSpPr>
          <p:cNvPr id="203" name="Cross">
            <a:extLst>
              <a:ext uri="{FF2B5EF4-FFF2-40B4-BE49-F238E27FC236}">
                <a16:creationId xmlns:a16="http://schemas.microsoft.com/office/drawing/2014/main" id="{4927067E-BE13-4DBB-AC1E-9847B890BC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204" name="Straight Connector 203">
              <a:extLst>
                <a:ext uri="{FF2B5EF4-FFF2-40B4-BE49-F238E27FC236}">
                  <a16:creationId xmlns:a16="http://schemas.microsoft.com/office/drawing/2014/main" id="{B62F8BF3-36CC-4073-AE00-A422A57FDB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05" name="Straight Connector 204">
              <a:extLst>
                <a:ext uri="{FF2B5EF4-FFF2-40B4-BE49-F238E27FC236}">
                  <a16:creationId xmlns:a16="http://schemas.microsoft.com/office/drawing/2014/main" id="{795C5F4E-7F61-464E-B716-44F5797553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206" name="Bottom Right">
            <a:extLst>
              <a:ext uri="{FF2B5EF4-FFF2-40B4-BE49-F238E27FC236}">
                <a16:creationId xmlns:a16="http://schemas.microsoft.com/office/drawing/2014/main" id="{D11A5264-0A9F-46A0-B3ED-9B336D9706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07" name="Graphic 157">
              <a:extLst>
                <a:ext uri="{FF2B5EF4-FFF2-40B4-BE49-F238E27FC236}">
                  <a16:creationId xmlns:a16="http://schemas.microsoft.com/office/drawing/2014/main" id="{A1B8A55C-B130-4222-B98F-16CA78B9CF6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09" name="Freeform: Shape 208">
                <a:extLst>
                  <a:ext uri="{FF2B5EF4-FFF2-40B4-BE49-F238E27FC236}">
                    <a16:creationId xmlns:a16="http://schemas.microsoft.com/office/drawing/2014/main" id="{82D40CFF-E2DF-48E0-8896-5166887A3C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0" name="Freeform: Shape 209">
                <a:extLst>
                  <a:ext uri="{FF2B5EF4-FFF2-40B4-BE49-F238E27FC236}">
                    <a16:creationId xmlns:a16="http://schemas.microsoft.com/office/drawing/2014/main" id="{37A4DB32-F7AD-42D8-A125-6CFB9B252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1" name="Freeform: Shape 210">
                <a:extLst>
                  <a:ext uri="{FF2B5EF4-FFF2-40B4-BE49-F238E27FC236}">
                    <a16:creationId xmlns:a16="http://schemas.microsoft.com/office/drawing/2014/main" id="{76CA230A-C491-40F1-B028-898C23C8D2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2" name="Freeform: Shape 211">
                <a:extLst>
                  <a:ext uri="{FF2B5EF4-FFF2-40B4-BE49-F238E27FC236}">
                    <a16:creationId xmlns:a16="http://schemas.microsoft.com/office/drawing/2014/main" id="{E27DB684-4D1D-4152-8ECC-62EC93D71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3" name="Freeform: Shape 212">
                <a:extLst>
                  <a:ext uri="{FF2B5EF4-FFF2-40B4-BE49-F238E27FC236}">
                    <a16:creationId xmlns:a16="http://schemas.microsoft.com/office/drawing/2014/main" id="{70AD88BE-AE84-4CD6-A22A-26C3D9BD2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4" name="Freeform: Shape 213">
                <a:extLst>
                  <a:ext uri="{FF2B5EF4-FFF2-40B4-BE49-F238E27FC236}">
                    <a16:creationId xmlns:a16="http://schemas.microsoft.com/office/drawing/2014/main" id="{FC9DC46C-EF52-4B9D-98C0-6225FB9D5F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5" name="Freeform: Shape 214">
                <a:extLst>
                  <a:ext uri="{FF2B5EF4-FFF2-40B4-BE49-F238E27FC236}">
                    <a16:creationId xmlns:a16="http://schemas.microsoft.com/office/drawing/2014/main" id="{AC279F2D-8036-4201-8D63-8BE961F09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08" name="Freeform: Shape 207">
              <a:extLst>
                <a:ext uri="{FF2B5EF4-FFF2-40B4-BE49-F238E27FC236}">
                  <a16:creationId xmlns:a16="http://schemas.microsoft.com/office/drawing/2014/main" id="{2554FA09-485D-4EB3-9D6F-C19A292F7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7" name="Picture 6" descr="Small, unreadable image of the Blowgun Physics data sheet. ">
            <a:extLst>
              <a:ext uri="{FF2B5EF4-FFF2-40B4-BE49-F238E27FC236}">
                <a16:creationId xmlns:a16="http://schemas.microsoft.com/office/drawing/2014/main" id="{335E1010-17E2-4856-B4D0-87F8C44B86E9}"/>
              </a:ext>
            </a:extLst>
          </p:cNvPr>
          <p:cNvPicPr>
            <a:picLocks noChangeAspect="1"/>
          </p:cNvPicPr>
          <p:nvPr/>
        </p:nvPicPr>
        <p:blipFill>
          <a:blip r:embed="rId3"/>
          <a:stretch>
            <a:fillRect/>
          </a:stretch>
        </p:blipFill>
        <p:spPr>
          <a:xfrm rot="869001">
            <a:off x="2964620" y="2520446"/>
            <a:ext cx="2754403" cy="3523454"/>
          </a:xfrm>
          <a:prstGeom prst="rect">
            <a:avLst/>
          </a:prstGeom>
          <a:ln>
            <a:noFill/>
          </a:ln>
          <a:effectLst>
            <a:outerShdw blurRad="292100" dist="139700" dir="2700000" algn="tl" rotWithShape="0">
              <a:srgbClr val="333333">
                <a:alpha val="65000"/>
              </a:srgbClr>
            </a:outerShdw>
          </a:effectLst>
        </p:spPr>
      </p:pic>
      <p:pic>
        <p:nvPicPr>
          <p:cNvPr id="6" name="Picture 5" descr="silhouette of a person aiming a blowgun">
            <a:extLst>
              <a:ext uri="{FF2B5EF4-FFF2-40B4-BE49-F238E27FC236}">
                <a16:creationId xmlns:a16="http://schemas.microsoft.com/office/drawing/2014/main" id="{0ADAC321-B624-4B11-94F6-D05B487E22B9}"/>
              </a:ext>
            </a:extLst>
          </p:cNvPr>
          <p:cNvPicPr>
            <a:picLocks noChangeAspect="1"/>
          </p:cNvPicPr>
          <p:nvPr/>
        </p:nvPicPr>
        <p:blipFill>
          <a:blip r:embed="rId4">
            <a:extLst>
              <a:ext uri="{28A0092B-C50C-407E-A947-70E740481C1C}">
                <a14:useLocalDpi xmlns:a14="http://schemas.microsoft.com/office/drawing/2010/main" val="0"/>
              </a:ext>
            </a:extLst>
          </a:blip>
          <a:srcRect l="7336" r="7336"/>
          <a:stretch/>
        </p:blipFill>
        <p:spPr>
          <a:xfrm>
            <a:off x="226699" y="3856047"/>
            <a:ext cx="2637433" cy="2998207"/>
          </a:xfrm>
          <a:prstGeom prst="rect">
            <a:avLst/>
          </a:prstGeom>
        </p:spPr>
      </p:pic>
    </p:spTree>
    <p:extLst>
      <p:ext uri="{BB962C8B-B14F-4D97-AF65-F5344CB8AC3E}">
        <p14:creationId xmlns:p14="http://schemas.microsoft.com/office/powerpoint/2010/main" val="29491278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4D4D-FCAA-456D-A2B4-B8AB9D8B54E2}"/>
              </a:ext>
            </a:extLst>
          </p:cNvPr>
          <p:cNvSpPr>
            <a:spLocks noGrp="1"/>
          </p:cNvSpPr>
          <p:nvPr>
            <p:ph type="title"/>
          </p:nvPr>
        </p:nvSpPr>
        <p:spPr>
          <a:xfrm>
            <a:off x="838200" y="556995"/>
            <a:ext cx="10515600" cy="1133693"/>
          </a:xfrm>
        </p:spPr>
        <p:txBody>
          <a:bodyPr>
            <a:normAutofit/>
          </a:bodyPr>
          <a:lstStyle/>
          <a:p>
            <a:r>
              <a:rPr lang="en-US" sz="5200">
                <a:latin typeface="Posterama" panose="020B0504020200020000" pitchFamily="34" charset="0"/>
              </a:rPr>
              <a:t>Newton’s Laws of Motion</a:t>
            </a:r>
          </a:p>
        </p:txBody>
      </p:sp>
      <p:graphicFrame>
        <p:nvGraphicFramePr>
          <p:cNvPr id="5" name="Content Placeholder 2" descr="1) Law of Inertia: Objects at rest remain at rest and objects in motion remain in motion unless acted upon by a force. &#10;2) Law of Acceleration: Force equals mass times acceleration. F = ma&#10;3) Law of Action and Reaction: For every action there is an equal and opposite reaction.">
            <a:extLst>
              <a:ext uri="{FF2B5EF4-FFF2-40B4-BE49-F238E27FC236}">
                <a16:creationId xmlns:a16="http://schemas.microsoft.com/office/drawing/2014/main" id="{489A9915-DD87-4410-8484-CEA873D09148}"/>
              </a:ext>
            </a:extLst>
          </p:cNvPr>
          <p:cNvGraphicFramePr>
            <a:graphicFrameLocks noGrp="1"/>
          </p:cNvGraphicFramePr>
          <p:nvPr>
            <p:ph idx="1"/>
            <p:extLst>
              <p:ext uri="{D42A27DB-BD31-4B8C-83A1-F6EECF244321}">
                <p14:modId xmlns:p14="http://schemas.microsoft.com/office/powerpoint/2010/main" val="72419653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66617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4D4D-FCAA-456D-A2B4-B8AB9D8B54E2}"/>
              </a:ext>
            </a:extLst>
          </p:cNvPr>
          <p:cNvSpPr>
            <a:spLocks noGrp="1"/>
          </p:cNvSpPr>
          <p:nvPr>
            <p:ph type="title"/>
          </p:nvPr>
        </p:nvSpPr>
        <p:spPr/>
        <p:txBody>
          <a:bodyPr>
            <a:normAutofit/>
          </a:bodyPr>
          <a:lstStyle/>
          <a:p>
            <a:r>
              <a:rPr lang="en-US" sz="5200" dirty="0">
                <a:latin typeface="Posterama" panose="020B0504020200020000" pitchFamily="34" charset="0"/>
              </a:rPr>
              <a:t>Newton’s Laws of Motion </a:t>
            </a:r>
          </a:p>
        </p:txBody>
      </p:sp>
      <p:sp>
        <p:nvSpPr>
          <p:cNvPr id="4" name="Content Placeholder 3">
            <a:extLst>
              <a:ext uri="{FF2B5EF4-FFF2-40B4-BE49-F238E27FC236}">
                <a16:creationId xmlns:a16="http://schemas.microsoft.com/office/drawing/2014/main" id="{3EDECC88-E38C-429A-ACDC-40A92AECCD9C}"/>
              </a:ext>
            </a:extLst>
          </p:cNvPr>
          <p:cNvSpPr>
            <a:spLocks noGrp="1"/>
          </p:cNvSpPr>
          <p:nvPr>
            <p:ph idx="1"/>
          </p:nvPr>
        </p:nvSpPr>
        <p:spPr/>
        <p:txBody>
          <a:bodyPr>
            <a:normAutofit/>
          </a:bodyPr>
          <a:lstStyle/>
          <a:p>
            <a:pPr marL="0" indent="0">
              <a:buNone/>
            </a:pPr>
            <a:r>
              <a:rPr lang="en-US" b="1" dirty="0">
                <a:latin typeface="Avenir Next LT Pro" panose="020B0504020202020204" pitchFamily="34" charset="0"/>
              </a:rPr>
              <a:t>Law 1 - Law of Inertia</a:t>
            </a:r>
            <a:r>
              <a:rPr lang="en-US" dirty="0">
                <a:latin typeface="Avenir Next LT Pro" panose="020B0504020202020204" pitchFamily="34" charset="0"/>
              </a:rPr>
              <a:t>: </a:t>
            </a:r>
          </a:p>
          <a:p>
            <a:pPr marL="0" indent="0">
              <a:buNone/>
            </a:pPr>
            <a:r>
              <a:rPr lang="en-US" b="1" i="1" dirty="0">
                <a:latin typeface="Avenir Next LT Pro" panose="020B0504020202020204" pitchFamily="34" charset="0"/>
              </a:rPr>
              <a:t>Objects at rest remain at rest and objects in motion remain in motion unless acted upon by a force. </a:t>
            </a:r>
            <a:endParaRPr lang="en-US" i="1" dirty="0">
              <a:latin typeface="Avenir Next LT Pro" panose="020B0504020202020204" pitchFamily="34" charset="0"/>
            </a:endParaRPr>
          </a:p>
          <a:p>
            <a:pPr>
              <a:buFont typeface="Wingdings" panose="05000000000000000000" pitchFamily="2" charset="2"/>
              <a:buChar char="Ø"/>
            </a:pPr>
            <a:r>
              <a:rPr lang="en-US" dirty="0">
                <a:latin typeface="Avenir Next LT Pro" panose="020B0504020202020204" pitchFamily="34" charset="0"/>
              </a:rPr>
              <a:t>The dart will remain at rest inside the blowgun until acted on by the force of blowing, which causes the dart to project out of the blowgun when it overcomes the force of friction. </a:t>
            </a:r>
          </a:p>
          <a:p>
            <a:pPr>
              <a:buFont typeface="Wingdings" panose="05000000000000000000" pitchFamily="2" charset="2"/>
              <a:buChar char="Ø"/>
            </a:pPr>
            <a:r>
              <a:rPr lang="en-US" dirty="0">
                <a:latin typeface="Avenir Next LT Pro" panose="020B0504020202020204" pitchFamily="34" charset="0"/>
              </a:rPr>
              <a:t>The dart will continue on its path until it hits another object or the force of gravity pulls it to the ground. </a:t>
            </a:r>
          </a:p>
        </p:txBody>
      </p:sp>
    </p:spTree>
    <p:extLst>
      <p:ext uri="{BB962C8B-B14F-4D97-AF65-F5344CB8AC3E}">
        <p14:creationId xmlns:p14="http://schemas.microsoft.com/office/powerpoint/2010/main" val="12710659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4D4D-FCAA-456D-A2B4-B8AB9D8B54E2}"/>
              </a:ext>
            </a:extLst>
          </p:cNvPr>
          <p:cNvSpPr>
            <a:spLocks noGrp="1"/>
          </p:cNvSpPr>
          <p:nvPr>
            <p:ph type="title"/>
          </p:nvPr>
        </p:nvSpPr>
        <p:spPr>
          <a:xfrm>
            <a:off x="838200" y="556995"/>
            <a:ext cx="10515600" cy="1133693"/>
          </a:xfrm>
        </p:spPr>
        <p:txBody>
          <a:bodyPr>
            <a:normAutofit/>
          </a:bodyPr>
          <a:lstStyle/>
          <a:p>
            <a:r>
              <a:rPr lang="en-US" sz="5200" dirty="0">
                <a:latin typeface="Posterama" panose="020B0504020200020000" pitchFamily="34" charset="0"/>
              </a:rPr>
              <a:t>Newton’s Laws of Motion  </a:t>
            </a:r>
          </a:p>
        </p:txBody>
      </p:sp>
      <p:sp>
        <p:nvSpPr>
          <p:cNvPr id="4" name="Content Placeholder 3">
            <a:extLst>
              <a:ext uri="{FF2B5EF4-FFF2-40B4-BE49-F238E27FC236}">
                <a16:creationId xmlns:a16="http://schemas.microsoft.com/office/drawing/2014/main" id="{3EDECC88-E38C-429A-ACDC-40A92AECCD9C}"/>
              </a:ext>
            </a:extLst>
          </p:cNvPr>
          <p:cNvSpPr>
            <a:spLocks noGrp="1"/>
          </p:cNvSpPr>
          <p:nvPr>
            <p:ph idx="1"/>
          </p:nvPr>
        </p:nvSpPr>
        <p:spPr>
          <a:xfrm>
            <a:off x="838200" y="1962150"/>
            <a:ext cx="10515600" cy="4341813"/>
          </a:xfrm>
        </p:spPr>
        <p:txBody>
          <a:bodyPr>
            <a:normAutofit/>
          </a:bodyPr>
          <a:lstStyle/>
          <a:p>
            <a:pPr marL="0" indent="0">
              <a:buNone/>
            </a:pPr>
            <a:r>
              <a:rPr lang="en-US" b="1" dirty="0">
                <a:latin typeface="Avenir Next LT Pro" panose="020B0504020202020204" pitchFamily="34" charset="0"/>
              </a:rPr>
              <a:t>Law 2:  The Law of Acceleration </a:t>
            </a:r>
            <a:r>
              <a:rPr lang="en-US" dirty="0">
                <a:latin typeface="Avenir Next LT Pro" panose="020B0504020202020204" pitchFamily="34" charset="0"/>
              </a:rPr>
              <a:t>– </a:t>
            </a:r>
          </a:p>
          <a:p>
            <a:pPr marL="0" indent="0">
              <a:buNone/>
            </a:pPr>
            <a:r>
              <a:rPr lang="en-US" b="1" i="1" dirty="0">
                <a:latin typeface="Avenir Next LT Pro" panose="020B0504020202020204" pitchFamily="34" charset="0"/>
              </a:rPr>
              <a:t>The acceleration of an object is directly proportional to the net force exerted and inversely proportional to the object's mass. </a:t>
            </a:r>
          </a:p>
          <a:p>
            <a:pPr marL="0" indent="0">
              <a:buNone/>
            </a:pPr>
            <a:r>
              <a:rPr lang="en-US" b="1" i="1" dirty="0">
                <a:latin typeface="Avenir Next LT Pro" panose="020B0504020202020204" pitchFamily="34" charset="0"/>
              </a:rPr>
              <a:t>Force equals mass times acceleration. F = ma </a:t>
            </a:r>
          </a:p>
          <a:p>
            <a:pPr>
              <a:buFont typeface="Wingdings" panose="05000000000000000000" pitchFamily="2" charset="2"/>
              <a:buChar char="Ø"/>
            </a:pPr>
            <a:r>
              <a:rPr lang="en-US" dirty="0">
                <a:latin typeface="Avenir Next LT Pro" panose="020B0504020202020204" pitchFamily="34" charset="0"/>
              </a:rPr>
              <a:t>The force of the dart is equal to the mass of the dart multiplied by its acceleration or change in velocity.</a:t>
            </a:r>
          </a:p>
        </p:txBody>
      </p:sp>
    </p:spTree>
    <p:extLst>
      <p:ext uri="{BB962C8B-B14F-4D97-AF65-F5344CB8AC3E}">
        <p14:creationId xmlns:p14="http://schemas.microsoft.com/office/powerpoint/2010/main" val="3611693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5C4D4D-FCAA-456D-A2B4-B8AB9D8B54E2}"/>
              </a:ext>
            </a:extLst>
          </p:cNvPr>
          <p:cNvSpPr>
            <a:spLocks noGrp="1"/>
          </p:cNvSpPr>
          <p:nvPr>
            <p:ph type="title"/>
          </p:nvPr>
        </p:nvSpPr>
        <p:spPr>
          <a:xfrm>
            <a:off x="838200" y="556995"/>
            <a:ext cx="10515600" cy="1133693"/>
          </a:xfrm>
        </p:spPr>
        <p:txBody>
          <a:bodyPr>
            <a:normAutofit/>
          </a:bodyPr>
          <a:lstStyle/>
          <a:p>
            <a:r>
              <a:rPr lang="en-US" sz="5200" dirty="0">
                <a:latin typeface="Posterama" panose="020B0504020200020000" pitchFamily="34" charset="0"/>
              </a:rPr>
              <a:t>Newton’s Laws of Motion    </a:t>
            </a:r>
          </a:p>
        </p:txBody>
      </p:sp>
      <p:sp>
        <p:nvSpPr>
          <p:cNvPr id="4" name="Content Placeholder 3">
            <a:extLst>
              <a:ext uri="{FF2B5EF4-FFF2-40B4-BE49-F238E27FC236}">
                <a16:creationId xmlns:a16="http://schemas.microsoft.com/office/drawing/2014/main" id="{3EDECC88-E38C-429A-ACDC-40A92AECCD9C}"/>
              </a:ext>
            </a:extLst>
          </p:cNvPr>
          <p:cNvSpPr>
            <a:spLocks noGrp="1"/>
          </p:cNvSpPr>
          <p:nvPr>
            <p:ph idx="1"/>
          </p:nvPr>
        </p:nvSpPr>
        <p:spPr>
          <a:xfrm>
            <a:off x="838200" y="1962150"/>
            <a:ext cx="10515600" cy="4341813"/>
          </a:xfrm>
        </p:spPr>
        <p:txBody>
          <a:bodyPr>
            <a:normAutofit/>
          </a:bodyPr>
          <a:lstStyle/>
          <a:p>
            <a:pPr marL="0" indent="0">
              <a:buNone/>
            </a:pPr>
            <a:r>
              <a:rPr lang="en-US" b="1" dirty="0">
                <a:latin typeface="Avenir Next LT Pro" panose="020B0504020202020204" pitchFamily="34" charset="0"/>
              </a:rPr>
              <a:t>Law 3: The Law of Action and Reaction </a:t>
            </a:r>
          </a:p>
          <a:p>
            <a:pPr marL="0" indent="0">
              <a:buNone/>
            </a:pPr>
            <a:r>
              <a:rPr lang="en-US" b="1" i="1" dirty="0">
                <a:latin typeface="Avenir Next LT Pro" panose="020B0504020202020204" pitchFamily="34" charset="0"/>
              </a:rPr>
              <a:t>For every action, there is an equal and opposite reaction. </a:t>
            </a:r>
          </a:p>
          <a:p>
            <a:pPr>
              <a:buFont typeface="Wingdings" panose="05000000000000000000" pitchFamily="2" charset="2"/>
              <a:buChar char="Ø"/>
            </a:pPr>
            <a:r>
              <a:rPr lang="en-US" dirty="0">
                <a:latin typeface="Avenir Next LT Pro" panose="020B0504020202020204" pitchFamily="34" charset="0"/>
              </a:rPr>
              <a:t>The force of blowing on the dart in the blowgun must be equal and opposite to the force of friction holding it in place.</a:t>
            </a:r>
          </a:p>
        </p:txBody>
      </p:sp>
    </p:spTree>
    <p:extLst>
      <p:ext uri="{BB962C8B-B14F-4D97-AF65-F5344CB8AC3E}">
        <p14:creationId xmlns:p14="http://schemas.microsoft.com/office/powerpoint/2010/main" val="31131978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3" name="Rectangle 192">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94" name="Top left">
            <a:extLst>
              <a:ext uri="{FF2B5EF4-FFF2-40B4-BE49-F238E27FC236}">
                <a16:creationId xmlns:a16="http://schemas.microsoft.com/office/drawing/2014/main" id="{C23BAD38-30D1-4252-8149-903B66D8B4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95" name="Freeform: Shape 194">
              <a:extLst>
                <a:ext uri="{FF2B5EF4-FFF2-40B4-BE49-F238E27FC236}">
                  <a16:creationId xmlns:a16="http://schemas.microsoft.com/office/drawing/2014/main" id="{9EF8871A-7DF5-4751-8948-75984B0FB5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96" name="Freeform: Shape 195">
              <a:extLst>
                <a:ext uri="{FF2B5EF4-FFF2-40B4-BE49-F238E27FC236}">
                  <a16:creationId xmlns:a16="http://schemas.microsoft.com/office/drawing/2014/main" id="{46A6F3E3-6529-4B7E-8D31-317E141F18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7" name="Freeform: Shape 196">
              <a:extLst>
                <a:ext uri="{FF2B5EF4-FFF2-40B4-BE49-F238E27FC236}">
                  <a16:creationId xmlns:a16="http://schemas.microsoft.com/office/drawing/2014/main" id="{8C70AD52-D54F-41A3-91B9-9BC0DDAF89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98" name="Freeform: Shape 197">
              <a:extLst>
                <a:ext uri="{FF2B5EF4-FFF2-40B4-BE49-F238E27FC236}">
                  <a16:creationId xmlns:a16="http://schemas.microsoft.com/office/drawing/2014/main" id="{A37F2387-BA4B-46C5-ABBD-E9272097E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99" name="Freeform: Shape 198">
              <a:extLst>
                <a:ext uri="{FF2B5EF4-FFF2-40B4-BE49-F238E27FC236}">
                  <a16:creationId xmlns:a16="http://schemas.microsoft.com/office/drawing/2014/main" id="{C2E1B2E0-5DD5-4599-BDEC-F26CEF9E9B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00" name="Freeform: Shape 199">
              <a:extLst>
                <a:ext uri="{FF2B5EF4-FFF2-40B4-BE49-F238E27FC236}">
                  <a16:creationId xmlns:a16="http://schemas.microsoft.com/office/drawing/2014/main" id="{6A88C97C-1B3C-4A30-B1C0-D4AFEDC97C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01" name="Freeform: Shape 200">
              <a:extLst>
                <a:ext uri="{FF2B5EF4-FFF2-40B4-BE49-F238E27FC236}">
                  <a16:creationId xmlns:a16="http://schemas.microsoft.com/office/drawing/2014/main" id="{86C4CC9D-7C49-41ED-8FE2-61EC66F0B6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02" name="Freeform: Shape 201">
              <a:extLst>
                <a:ext uri="{FF2B5EF4-FFF2-40B4-BE49-F238E27FC236}">
                  <a16:creationId xmlns:a16="http://schemas.microsoft.com/office/drawing/2014/main" id="{C51EA8C3-05E0-4F68-9BA7-F3F6C669D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0B5F91C8-A137-42DF-B084-4EF3D6B42972}"/>
              </a:ext>
            </a:extLst>
          </p:cNvPr>
          <p:cNvSpPr>
            <a:spLocks noGrp="1"/>
          </p:cNvSpPr>
          <p:nvPr>
            <p:ph type="ctrTitle"/>
          </p:nvPr>
        </p:nvSpPr>
        <p:spPr>
          <a:xfrm>
            <a:off x="996275" y="163350"/>
            <a:ext cx="5996619" cy="2065889"/>
          </a:xfrm>
        </p:spPr>
        <p:txBody>
          <a:bodyPr anchor="ctr">
            <a:normAutofit/>
          </a:bodyPr>
          <a:lstStyle/>
          <a:p>
            <a:pPr algn="l"/>
            <a:r>
              <a:rPr lang="en-US" sz="5400" dirty="0">
                <a:latin typeface="Posterama" panose="020B0504020200020000" pitchFamily="34" charset="0"/>
              </a:rPr>
              <a:t>Blowgun Experiment </a:t>
            </a:r>
          </a:p>
        </p:txBody>
      </p:sp>
      <p:sp>
        <p:nvSpPr>
          <p:cNvPr id="3" name="Subtitle 2">
            <a:extLst>
              <a:ext uri="{FF2B5EF4-FFF2-40B4-BE49-F238E27FC236}">
                <a16:creationId xmlns:a16="http://schemas.microsoft.com/office/drawing/2014/main" id="{6E6A1C09-DD72-4242-8604-91422FBD148A}"/>
              </a:ext>
            </a:extLst>
          </p:cNvPr>
          <p:cNvSpPr>
            <a:spLocks noGrp="1"/>
          </p:cNvSpPr>
          <p:nvPr>
            <p:ph type="subTitle" idx="1"/>
          </p:nvPr>
        </p:nvSpPr>
        <p:spPr>
          <a:xfrm>
            <a:off x="6469656" y="1399775"/>
            <a:ext cx="3997745" cy="4912544"/>
          </a:xfrm>
        </p:spPr>
        <p:txBody>
          <a:bodyPr anchor="ctr">
            <a:normAutofit/>
          </a:bodyPr>
          <a:lstStyle/>
          <a:p>
            <a:pPr algn="l"/>
            <a:r>
              <a:rPr lang="en-US" sz="2200" b="1" dirty="0">
                <a:latin typeface="Avenir Next LT Pro" panose="020B0504020202020204" pitchFamily="34" charset="0"/>
              </a:rPr>
              <a:t>What else did you observe?</a:t>
            </a:r>
          </a:p>
          <a:p>
            <a:pPr algn="l"/>
            <a:r>
              <a:rPr lang="en-US" sz="2200" dirty="0">
                <a:latin typeface="Avenir Next LT Pro" panose="020B0504020202020204" pitchFamily="34" charset="0"/>
              </a:rPr>
              <a:t>Which length appeared to make the dart:</a:t>
            </a:r>
          </a:p>
          <a:p>
            <a:pPr marL="342900" indent="-342900" algn="l">
              <a:buFont typeface="Wingdings" panose="05000000000000000000" pitchFamily="2" charset="2"/>
              <a:buChar char="Ø"/>
            </a:pPr>
            <a:r>
              <a:rPr lang="en-US" sz="2200" dirty="0">
                <a:latin typeface="Avenir Next LT Pro" panose="020B0504020202020204" pitchFamily="34" charset="0"/>
              </a:rPr>
              <a:t> travel faster?</a:t>
            </a:r>
          </a:p>
          <a:p>
            <a:pPr marL="342900" indent="-342900" algn="l">
              <a:buFont typeface="Wingdings" panose="05000000000000000000" pitchFamily="2" charset="2"/>
              <a:buChar char="Ø"/>
            </a:pPr>
            <a:r>
              <a:rPr lang="en-US" sz="2200" dirty="0">
                <a:latin typeface="Avenir Next LT Pro" panose="020B0504020202020204" pitchFamily="34" charset="0"/>
              </a:rPr>
              <a:t>more accurate?</a:t>
            </a:r>
          </a:p>
          <a:p>
            <a:pPr marL="342900" indent="-342900" algn="l">
              <a:buFont typeface="Wingdings" panose="05000000000000000000" pitchFamily="2" charset="2"/>
              <a:buChar char="Ø"/>
            </a:pPr>
            <a:r>
              <a:rPr lang="en-US" sz="2200" dirty="0">
                <a:latin typeface="Avenir Next LT Pro" panose="020B0504020202020204" pitchFamily="34" charset="0"/>
              </a:rPr>
              <a:t>go the furthest?</a:t>
            </a:r>
          </a:p>
          <a:p>
            <a:pPr marL="342900" indent="-342900" algn="l">
              <a:buFont typeface="Wingdings" panose="05000000000000000000" pitchFamily="2" charset="2"/>
              <a:buChar char="Ø"/>
            </a:pPr>
            <a:r>
              <a:rPr lang="en-US" sz="2200" dirty="0">
                <a:latin typeface="Avenir Next LT Pro" panose="020B0504020202020204" pitchFamily="34" charset="0"/>
              </a:rPr>
              <a:t>strike with the most force?</a:t>
            </a:r>
          </a:p>
          <a:p>
            <a:pPr algn="l"/>
            <a:endParaRPr lang="en-US" sz="2200" dirty="0">
              <a:latin typeface="Avenir Next LT Pro" panose="020B0504020202020204" pitchFamily="34" charset="0"/>
            </a:endParaRPr>
          </a:p>
          <a:p>
            <a:pPr marL="342900" indent="-342900" algn="l">
              <a:buFont typeface="Wingdings" panose="05000000000000000000" pitchFamily="2" charset="2"/>
              <a:buChar char="Ø"/>
            </a:pPr>
            <a:r>
              <a:rPr lang="en-US" b="1" dirty="0">
                <a:latin typeface="Avenir Next LT Pro" panose="020B0504020202020204" pitchFamily="34" charset="0"/>
              </a:rPr>
              <a:t>Which would YOU use?</a:t>
            </a:r>
          </a:p>
          <a:p>
            <a:pPr algn="l"/>
            <a:endParaRPr lang="en-US" sz="2200" dirty="0">
              <a:latin typeface="Avenir Next LT Pro" panose="020B0504020202020204" pitchFamily="34" charset="0"/>
            </a:endParaRPr>
          </a:p>
          <a:p>
            <a:pPr algn="l"/>
            <a:endParaRPr lang="en-US" sz="2200" dirty="0">
              <a:latin typeface="Avenir Next LT Pro" panose="020B0504020202020204" pitchFamily="34" charset="0"/>
            </a:endParaRPr>
          </a:p>
        </p:txBody>
      </p:sp>
      <p:grpSp>
        <p:nvGrpSpPr>
          <p:cNvPr id="203" name="Cross">
            <a:extLst>
              <a:ext uri="{FF2B5EF4-FFF2-40B4-BE49-F238E27FC236}">
                <a16:creationId xmlns:a16="http://schemas.microsoft.com/office/drawing/2014/main" id="{4927067E-BE13-4DBB-AC1E-9847B890BC7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204" name="Straight Connector 203">
              <a:extLst>
                <a:ext uri="{FF2B5EF4-FFF2-40B4-BE49-F238E27FC236}">
                  <a16:creationId xmlns:a16="http://schemas.microsoft.com/office/drawing/2014/main" id="{B62F8BF3-36CC-4073-AE00-A422A57FDB9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05" name="Straight Connector 204">
              <a:extLst>
                <a:ext uri="{FF2B5EF4-FFF2-40B4-BE49-F238E27FC236}">
                  <a16:creationId xmlns:a16="http://schemas.microsoft.com/office/drawing/2014/main" id="{795C5F4E-7F61-464E-B716-44F5797553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grpSp>
        <p:nvGrpSpPr>
          <p:cNvPr id="206" name="Bottom Right">
            <a:extLst>
              <a:ext uri="{FF2B5EF4-FFF2-40B4-BE49-F238E27FC236}">
                <a16:creationId xmlns:a16="http://schemas.microsoft.com/office/drawing/2014/main" id="{D11A5264-0A9F-46A0-B3ED-9B336D9706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207" name="Graphic 157">
              <a:extLst>
                <a:ext uri="{FF2B5EF4-FFF2-40B4-BE49-F238E27FC236}">
                  <a16:creationId xmlns:a16="http://schemas.microsoft.com/office/drawing/2014/main" id="{A1B8A55C-B130-4222-B98F-16CA78B9CF6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09" name="Freeform: Shape 208">
                <a:extLst>
                  <a:ext uri="{FF2B5EF4-FFF2-40B4-BE49-F238E27FC236}">
                    <a16:creationId xmlns:a16="http://schemas.microsoft.com/office/drawing/2014/main" id="{82D40CFF-E2DF-48E0-8896-5166887A3C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0" name="Freeform: Shape 209">
                <a:extLst>
                  <a:ext uri="{FF2B5EF4-FFF2-40B4-BE49-F238E27FC236}">
                    <a16:creationId xmlns:a16="http://schemas.microsoft.com/office/drawing/2014/main" id="{37A4DB32-F7AD-42D8-A125-6CFB9B252B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1" name="Freeform: Shape 210">
                <a:extLst>
                  <a:ext uri="{FF2B5EF4-FFF2-40B4-BE49-F238E27FC236}">
                    <a16:creationId xmlns:a16="http://schemas.microsoft.com/office/drawing/2014/main" id="{76CA230A-C491-40F1-B028-898C23C8D2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2" name="Freeform: Shape 211">
                <a:extLst>
                  <a:ext uri="{FF2B5EF4-FFF2-40B4-BE49-F238E27FC236}">
                    <a16:creationId xmlns:a16="http://schemas.microsoft.com/office/drawing/2014/main" id="{E27DB684-4D1D-4152-8ECC-62EC93D71D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3" name="Freeform: Shape 212">
                <a:extLst>
                  <a:ext uri="{FF2B5EF4-FFF2-40B4-BE49-F238E27FC236}">
                    <a16:creationId xmlns:a16="http://schemas.microsoft.com/office/drawing/2014/main" id="{70AD88BE-AE84-4CD6-A22A-26C3D9BD20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4" name="Freeform: Shape 213">
                <a:extLst>
                  <a:ext uri="{FF2B5EF4-FFF2-40B4-BE49-F238E27FC236}">
                    <a16:creationId xmlns:a16="http://schemas.microsoft.com/office/drawing/2014/main" id="{FC9DC46C-EF52-4B9D-98C0-6225FB9D5F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15" name="Freeform: Shape 214">
                <a:extLst>
                  <a:ext uri="{FF2B5EF4-FFF2-40B4-BE49-F238E27FC236}">
                    <a16:creationId xmlns:a16="http://schemas.microsoft.com/office/drawing/2014/main" id="{AC279F2D-8036-4201-8D63-8BE961F092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08" name="Freeform: Shape 207">
              <a:extLst>
                <a:ext uri="{FF2B5EF4-FFF2-40B4-BE49-F238E27FC236}">
                  <a16:creationId xmlns:a16="http://schemas.microsoft.com/office/drawing/2014/main" id="{2554FA09-485D-4EB3-9D6F-C19A292F7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7" name="Picture 6" descr="small, unreadable Blowgun Physics data sheet.">
            <a:extLst>
              <a:ext uri="{FF2B5EF4-FFF2-40B4-BE49-F238E27FC236}">
                <a16:creationId xmlns:a16="http://schemas.microsoft.com/office/drawing/2014/main" id="{335E1010-17E2-4856-B4D0-87F8C44B86E9}"/>
              </a:ext>
            </a:extLst>
          </p:cNvPr>
          <p:cNvPicPr>
            <a:picLocks noChangeAspect="1"/>
          </p:cNvPicPr>
          <p:nvPr/>
        </p:nvPicPr>
        <p:blipFill>
          <a:blip r:embed="rId3"/>
          <a:stretch>
            <a:fillRect/>
          </a:stretch>
        </p:blipFill>
        <p:spPr>
          <a:xfrm rot="869001">
            <a:off x="2524568" y="2868920"/>
            <a:ext cx="2191763" cy="2803720"/>
          </a:xfrm>
          <a:prstGeom prst="rect">
            <a:avLst/>
          </a:prstGeom>
          <a:ln>
            <a:noFill/>
          </a:ln>
          <a:effectLst>
            <a:outerShdw blurRad="292100" dist="139700" dir="2700000" algn="tl" rotWithShape="0">
              <a:srgbClr val="333333">
                <a:alpha val="65000"/>
              </a:srgbClr>
            </a:outerShdw>
          </a:effectLst>
        </p:spPr>
      </p:pic>
      <p:pic>
        <p:nvPicPr>
          <p:cNvPr id="6" name="Picture 5" descr="silhouette of a person holding a blowgun">
            <a:extLst>
              <a:ext uri="{FF2B5EF4-FFF2-40B4-BE49-F238E27FC236}">
                <a16:creationId xmlns:a16="http://schemas.microsoft.com/office/drawing/2014/main" id="{0ADAC321-B624-4B11-94F6-D05B487E22B9}"/>
              </a:ext>
            </a:extLst>
          </p:cNvPr>
          <p:cNvPicPr>
            <a:picLocks noChangeAspect="1"/>
          </p:cNvPicPr>
          <p:nvPr/>
        </p:nvPicPr>
        <p:blipFill>
          <a:blip r:embed="rId4">
            <a:extLst>
              <a:ext uri="{28A0092B-C50C-407E-A947-70E740481C1C}">
                <a14:useLocalDpi xmlns:a14="http://schemas.microsoft.com/office/drawing/2010/main" val="0"/>
              </a:ext>
            </a:extLst>
          </a:blip>
          <a:srcRect l="7336" r="7336"/>
          <a:stretch/>
        </p:blipFill>
        <p:spPr>
          <a:xfrm>
            <a:off x="226699" y="3856047"/>
            <a:ext cx="2637433" cy="2998207"/>
          </a:xfrm>
          <a:prstGeom prst="rect">
            <a:avLst/>
          </a:prstGeom>
        </p:spPr>
      </p:pic>
    </p:spTree>
    <p:extLst>
      <p:ext uri="{BB962C8B-B14F-4D97-AF65-F5344CB8AC3E}">
        <p14:creationId xmlns:p14="http://schemas.microsoft.com/office/powerpoint/2010/main" val="391215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6" name="Rectangle 325">
            <a:extLst>
              <a:ext uri="{FF2B5EF4-FFF2-40B4-BE49-F238E27FC236}">
                <a16:creationId xmlns:a16="http://schemas.microsoft.com/office/drawing/2014/main" id="{AD294E7E-62D8-48F8-A01E-1A457B5CA0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28" name="Rectangle 327">
            <a:extLst>
              <a:ext uri="{FF2B5EF4-FFF2-40B4-BE49-F238E27FC236}">
                <a16:creationId xmlns:a16="http://schemas.microsoft.com/office/drawing/2014/main" id="{FBCADCC9-9C0D-4CE3-8966-44472EFCF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30" name="Rectangle 329">
            <a:extLst>
              <a:ext uri="{FF2B5EF4-FFF2-40B4-BE49-F238E27FC236}">
                <a16:creationId xmlns:a16="http://schemas.microsoft.com/office/drawing/2014/main" id="{05FD221C-EDD3-49D9-90A7-260CECEE1C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ilhouette illustration of a person throwing an atlatl, captured mid-motion with one arm extended backward holding the atlatl, a stick to assist with spear throwing, and the opposite leg stepping forward. The black figure contrasts against a transparent background, emphasizing dynamic athletic movement.">
            <a:extLst>
              <a:ext uri="{FF2B5EF4-FFF2-40B4-BE49-F238E27FC236}">
                <a16:creationId xmlns:a16="http://schemas.microsoft.com/office/drawing/2014/main" id="{E955A765-8E24-4967-AD84-8767C7F40303}"/>
              </a:ext>
            </a:extLst>
          </p:cNvPr>
          <p:cNvPicPr>
            <a:picLocks noChangeAspect="1"/>
          </p:cNvPicPr>
          <p:nvPr/>
        </p:nvPicPr>
        <p:blipFill rotWithShape="1">
          <a:blip r:embed="rId3">
            <a:alphaModFix amt="70000"/>
            <a:duotone>
              <a:schemeClr val="bg2">
                <a:shade val="45000"/>
                <a:satMod val="135000"/>
              </a:schemeClr>
              <a:prstClr val="white"/>
            </a:duotone>
            <a:extLst>
              <a:ext uri="{BEBA8EAE-BF5A-486C-A8C5-ECC9F3942E4B}">
                <a14:imgProps xmlns:a14="http://schemas.microsoft.com/office/drawing/2010/main">
                  <a14:imgLayer r:embed="rId4">
                    <a14:imgEffect>
                      <a14:artisticPencilSketch/>
                    </a14:imgEffect>
                  </a14:imgLayer>
                </a14:imgProps>
              </a:ext>
              <a:ext uri="{28A0092B-C50C-407E-A947-70E740481C1C}">
                <a14:useLocalDpi xmlns:a14="http://schemas.microsoft.com/office/drawing/2010/main" val="0"/>
              </a:ext>
            </a:extLst>
          </a:blip>
          <a:srcRect t="20067" r="-1" b="4929"/>
          <a:stretch/>
        </p:blipFill>
        <p:spPr>
          <a:xfrm>
            <a:off x="-192737" y="2776944"/>
            <a:ext cx="6460887" cy="3634429"/>
          </a:xfrm>
          <a:prstGeom prst="rect">
            <a:avLst/>
          </a:prstGeom>
        </p:spPr>
      </p:pic>
      <p:grpSp>
        <p:nvGrpSpPr>
          <p:cNvPr id="332" name="Top Left">
            <a:extLst>
              <a:ext uri="{FF2B5EF4-FFF2-40B4-BE49-F238E27FC236}">
                <a16:creationId xmlns:a16="http://schemas.microsoft.com/office/drawing/2014/main" id="{B858DA4F-B13B-4D82-A95F-CBF114BDDD7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1"/>
            <a:ext cx="6711876" cy="4495800"/>
            <a:chOff x="-16788" y="0"/>
            <a:chExt cx="9475836" cy="6347177"/>
          </a:xfrm>
        </p:grpSpPr>
        <p:sp>
          <p:nvSpPr>
            <p:cNvPr id="333" name="Freeform: Shape 332">
              <a:extLst>
                <a:ext uri="{FF2B5EF4-FFF2-40B4-BE49-F238E27FC236}">
                  <a16:creationId xmlns:a16="http://schemas.microsoft.com/office/drawing/2014/main" id="{CA4C0D61-C854-46C1-85D7-10CCCB9522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22951"/>
              <a:ext cx="9345148" cy="6324226"/>
            </a:xfrm>
            <a:custGeom>
              <a:avLst/>
              <a:gdLst>
                <a:gd name="connsiteX0" fmla="*/ 0 w 7097124"/>
                <a:gd name="connsiteY0" fmla="*/ 3198971 h 4802900"/>
                <a:gd name="connsiteX1" fmla="*/ 219837 w 7097124"/>
                <a:gd name="connsiteY1" fmla="*/ 3452527 h 4802900"/>
                <a:gd name="connsiteX2" fmla="*/ 399288 w 7097124"/>
                <a:gd name="connsiteY2" fmla="*/ 3536347 h 4802900"/>
                <a:gd name="connsiteX3" fmla="*/ 744188 w 7097124"/>
                <a:gd name="connsiteY3" fmla="*/ 3536347 h 4802900"/>
                <a:gd name="connsiteX4" fmla="*/ 981456 w 7097124"/>
                <a:gd name="connsiteY4" fmla="*/ 3536347 h 4802900"/>
                <a:gd name="connsiteX5" fmla="*/ 1116997 w 7097124"/>
                <a:gd name="connsiteY5" fmla="*/ 3620167 h 4802900"/>
                <a:gd name="connsiteX6" fmla="*/ 1236631 w 7097124"/>
                <a:gd name="connsiteY6" fmla="*/ 3765804 h 4802900"/>
                <a:gd name="connsiteX7" fmla="*/ 1378172 w 7097124"/>
                <a:gd name="connsiteY7" fmla="*/ 3987260 h 4802900"/>
                <a:gd name="connsiteX8" fmla="*/ 1545622 w 7097124"/>
                <a:gd name="connsiteY8" fmla="*/ 4340352 h 4802900"/>
                <a:gd name="connsiteX9" fmla="*/ 1697165 w 7097124"/>
                <a:gd name="connsiteY9" fmla="*/ 4615625 h 4802900"/>
                <a:gd name="connsiteX10" fmla="*/ 1800892 w 7097124"/>
                <a:gd name="connsiteY10" fmla="*/ 4719352 h 4802900"/>
                <a:gd name="connsiteX11" fmla="*/ 2205609 w 7097124"/>
                <a:gd name="connsiteY11" fmla="*/ 4765262 h 4802900"/>
                <a:gd name="connsiteX12" fmla="*/ 2658237 w 7097124"/>
                <a:gd name="connsiteY12" fmla="*/ 4721352 h 4802900"/>
                <a:gd name="connsiteX13" fmla="*/ 2825686 w 7097124"/>
                <a:gd name="connsiteY13" fmla="*/ 4701445 h 4802900"/>
                <a:gd name="connsiteX14" fmla="*/ 3124772 w 7097124"/>
                <a:gd name="connsiteY14" fmla="*/ 4759262 h 4802900"/>
                <a:gd name="connsiteX15" fmla="*/ 3435858 w 7097124"/>
                <a:gd name="connsiteY15" fmla="*/ 4801172 h 4802900"/>
                <a:gd name="connsiteX16" fmla="*/ 3718941 w 7097124"/>
                <a:gd name="connsiteY16" fmla="*/ 4775264 h 4802900"/>
                <a:gd name="connsiteX17" fmla="*/ 3992118 w 7097124"/>
                <a:gd name="connsiteY17" fmla="*/ 4619625 h 4802900"/>
                <a:gd name="connsiteX18" fmla="*/ 4219385 w 7097124"/>
                <a:gd name="connsiteY18" fmla="*/ 4408170 h 4802900"/>
                <a:gd name="connsiteX19" fmla="*/ 4564285 w 7097124"/>
                <a:gd name="connsiteY19" fmla="*/ 4031171 h 4802900"/>
                <a:gd name="connsiteX20" fmla="*/ 4871371 w 7097124"/>
                <a:gd name="connsiteY20" fmla="*/ 3694081 h 4802900"/>
                <a:gd name="connsiteX21" fmla="*/ 5292090 w 7097124"/>
                <a:gd name="connsiteY21" fmla="*/ 3241262 h 4802900"/>
                <a:gd name="connsiteX22" fmla="*/ 5551265 w 7097124"/>
                <a:gd name="connsiteY22" fmla="*/ 2874169 h 4802900"/>
                <a:gd name="connsiteX23" fmla="*/ 5788533 w 7097124"/>
                <a:gd name="connsiteY23" fmla="*/ 2409349 h 4802900"/>
                <a:gd name="connsiteX24" fmla="*/ 5959983 w 7097124"/>
                <a:gd name="connsiteY24" fmla="*/ 2106168 h 4802900"/>
                <a:gd name="connsiteX25" fmla="*/ 6209252 w 7097124"/>
                <a:gd name="connsiteY25" fmla="*/ 1872806 h 4802900"/>
                <a:gd name="connsiteX26" fmla="*/ 6510338 w 7097124"/>
                <a:gd name="connsiteY26" fmla="*/ 1613440 h 4802900"/>
                <a:gd name="connsiteX27" fmla="*/ 6779514 w 7097124"/>
                <a:gd name="connsiteY27" fmla="*/ 1344168 h 4802900"/>
                <a:gd name="connsiteX28" fmla="*/ 6994874 w 7097124"/>
                <a:gd name="connsiteY28" fmla="*/ 987076 h 4802900"/>
                <a:gd name="connsiteX29" fmla="*/ 7094601 w 7097124"/>
                <a:gd name="connsiteY29" fmla="*/ 685895 h 4802900"/>
                <a:gd name="connsiteX30" fmla="*/ 6947059 w 7097124"/>
                <a:gd name="connsiteY30" fmla="*/ 227076 h 4802900"/>
                <a:gd name="connsiteX31" fmla="*/ 6739128 w 7097124"/>
                <a:gd name="connsiteY31" fmla="*/ 0 h 48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7097124" h="4802900">
                  <a:moveTo>
                    <a:pt x="0" y="3198971"/>
                  </a:moveTo>
                  <a:cubicBezTo>
                    <a:pt x="32385" y="3249454"/>
                    <a:pt x="174403" y="3413570"/>
                    <a:pt x="219837" y="3452527"/>
                  </a:cubicBezTo>
                  <a:cubicBezTo>
                    <a:pt x="270701" y="3496151"/>
                    <a:pt x="333756" y="3521869"/>
                    <a:pt x="399288" y="3536347"/>
                  </a:cubicBezTo>
                  <a:cubicBezTo>
                    <a:pt x="512254" y="3561207"/>
                    <a:pt x="629222" y="3550634"/>
                    <a:pt x="744188" y="3536347"/>
                  </a:cubicBezTo>
                  <a:cubicBezTo>
                    <a:pt x="823817" y="3526441"/>
                    <a:pt x="905066" y="3513201"/>
                    <a:pt x="981456" y="3536347"/>
                  </a:cubicBezTo>
                  <a:cubicBezTo>
                    <a:pt x="1032986" y="3551968"/>
                    <a:pt x="1077944" y="3582924"/>
                    <a:pt x="1116997" y="3620167"/>
                  </a:cubicBezTo>
                  <a:cubicBezTo>
                    <a:pt x="1162526" y="3663601"/>
                    <a:pt x="1200245" y="3714369"/>
                    <a:pt x="1236631" y="3765804"/>
                  </a:cubicBezTo>
                  <a:cubicBezTo>
                    <a:pt x="1287304" y="3837337"/>
                    <a:pt x="1336167" y="3910298"/>
                    <a:pt x="1378172" y="3987260"/>
                  </a:cubicBezTo>
                  <a:cubicBezTo>
                    <a:pt x="1440656" y="4101560"/>
                    <a:pt x="1491425" y="4221766"/>
                    <a:pt x="1545622" y="4340352"/>
                  </a:cubicBezTo>
                  <a:cubicBezTo>
                    <a:pt x="1589342" y="4435888"/>
                    <a:pt x="1636014" y="4530376"/>
                    <a:pt x="1697165" y="4615625"/>
                  </a:cubicBezTo>
                  <a:cubicBezTo>
                    <a:pt x="1726025" y="4655820"/>
                    <a:pt x="1759553" y="4692396"/>
                    <a:pt x="1800892" y="4719352"/>
                  </a:cubicBezTo>
                  <a:cubicBezTo>
                    <a:pt x="1917097" y="4795076"/>
                    <a:pt x="2065592" y="4776121"/>
                    <a:pt x="2205609" y="4765262"/>
                  </a:cubicBezTo>
                  <a:cubicBezTo>
                    <a:pt x="2356866" y="4753452"/>
                    <a:pt x="2508599" y="4746117"/>
                    <a:pt x="2658237" y="4721352"/>
                  </a:cubicBezTo>
                  <a:cubicBezTo>
                    <a:pt x="2713863" y="4712208"/>
                    <a:pt x="2769394" y="4701445"/>
                    <a:pt x="2825686" y="4701445"/>
                  </a:cubicBezTo>
                  <a:cubicBezTo>
                    <a:pt x="2927509" y="4701254"/>
                    <a:pt x="3025331" y="4736116"/>
                    <a:pt x="3124772" y="4759262"/>
                  </a:cubicBezTo>
                  <a:cubicBezTo>
                    <a:pt x="3226880" y="4782979"/>
                    <a:pt x="3331083" y="4796219"/>
                    <a:pt x="3435858" y="4801172"/>
                  </a:cubicBezTo>
                  <a:cubicBezTo>
                    <a:pt x="3531394" y="4805648"/>
                    <a:pt x="3627692" y="4802886"/>
                    <a:pt x="3718941" y="4775264"/>
                  </a:cubicBezTo>
                  <a:cubicBezTo>
                    <a:pt x="3820001" y="4744593"/>
                    <a:pt x="3909441" y="4685824"/>
                    <a:pt x="3992118" y="4619625"/>
                  </a:cubicBezTo>
                  <a:cubicBezTo>
                    <a:pt x="4072985" y="4554951"/>
                    <a:pt x="4147376" y="4482656"/>
                    <a:pt x="4219385" y="4408170"/>
                  </a:cubicBezTo>
                  <a:cubicBezTo>
                    <a:pt x="4337780" y="4285679"/>
                    <a:pt x="4450937" y="4158234"/>
                    <a:pt x="4564285" y="4031171"/>
                  </a:cubicBezTo>
                  <a:cubicBezTo>
                    <a:pt x="4665536" y="3917728"/>
                    <a:pt x="4767072" y="3804666"/>
                    <a:pt x="4871371" y="3694081"/>
                  </a:cubicBezTo>
                  <a:cubicBezTo>
                    <a:pt x="5012722" y="3544062"/>
                    <a:pt x="5160455" y="3399854"/>
                    <a:pt x="5292090" y="3241262"/>
                  </a:cubicBezTo>
                  <a:cubicBezTo>
                    <a:pt x="5387912" y="3125819"/>
                    <a:pt x="5474970" y="3003328"/>
                    <a:pt x="5551265" y="2874169"/>
                  </a:cubicBezTo>
                  <a:cubicBezTo>
                    <a:pt x="5639848" y="2724341"/>
                    <a:pt x="5714524" y="2566987"/>
                    <a:pt x="5788533" y="2409349"/>
                  </a:cubicBezTo>
                  <a:cubicBezTo>
                    <a:pt x="5838064" y="2303812"/>
                    <a:pt x="5887593" y="2197322"/>
                    <a:pt x="5959983" y="2106168"/>
                  </a:cubicBezTo>
                  <a:cubicBezTo>
                    <a:pt x="6030945" y="2016824"/>
                    <a:pt x="6121051" y="1945481"/>
                    <a:pt x="6209252" y="1872806"/>
                  </a:cubicBezTo>
                  <a:cubicBezTo>
                    <a:pt x="6311456" y="1788509"/>
                    <a:pt x="6410897" y="1701070"/>
                    <a:pt x="6510338" y="1613440"/>
                  </a:cubicBezTo>
                  <a:cubicBezTo>
                    <a:pt x="6605874" y="1529334"/>
                    <a:pt x="6700076" y="1443419"/>
                    <a:pt x="6779514" y="1344168"/>
                  </a:cubicBezTo>
                  <a:cubicBezTo>
                    <a:pt x="6866573" y="1235393"/>
                    <a:pt x="6933248" y="1112139"/>
                    <a:pt x="6994874" y="987076"/>
                  </a:cubicBezTo>
                  <a:cubicBezTo>
                    <a:pt x="7042118" y="891159"/>
                    <a:pt x="7084219" y="792004"/>
                    <a:pt x="7094601" y="685895"/>
                  </a:cubicBezTo>
                  <a:cubicBezTo>
                    <a:pt x="7110699" y="520732"/>
                    <a:pt x="7048405" y="359093"/>
                    <a:pt x="6947059" y="227076"/>
                  </a:cubicBezTo>
                  <a:cubicBezTo>
                    <a:pt x="6861430" y="115538"/>
                    <a:pt x="6739128" y="0"/>
                    <a:pt x="6739128" y="0"/>
                  </a:cubicBezTo>
                </a:path>
              </a:pathLst>
            </a:custGeom>
            <a:noFill/>
            <a:ln w="12700" cap="rnd">
              <a:solidFill>
                <a:schemeClr val="bg2">
                  <a:alpha val="24000"/>
                </a:schemeClr>
              </a:solidFill>
              <a:prstDash val="lgDash"/>
              <a:round/>
            </a:ln>
          </p:spPr>
          <p:txBody>
            <a:bodyPr rtlCol="0" anchor="ctr"/>
            <a:lstStyle/>
            <a:p>
              <a:endParaRPr lang="en-US"/>
            </a:p>
          </p:txBody>
        </p:sp>
        <p:sp>
          <p:nvSpPr>
            <p:cNvPr id="334" name="Freeform: Shape 333">
              <a:extLst>
                <a:ext uri="{FF2B5EF4-FFF2-40B4-BE49-F238E27FC236}">
                  <a16:creationId xmlns:a16="http://schemas.microsoft.com/office/drawing/2014/main" id="{BC0CC377-89ED-4A85-84B3-011B44D54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540" y="12542"/>
              <a:ext cx="9121489" cy="6188666"/>
            </a:xfrm>
            <a:custGeom>
              <a:avLst/>
              <a:gdLst>
                <a:gd name="connsiteX0" fmla="*/ 0 w 6891548"/>
                <a:gd name="connsiteY0" fmla="*/ 2860739 h 4699949"/>
                <a:gd name="connsiteX1" fmla="*/ 175451 w 6891548"/>
                <a:gd name="connsiteY1" fmla="*/ 3155252 h 4699949"/>
                <a:gd name="connsiteX2" fmla="*/ 341567 w 6891548"/>
                <a:gd name="connsiteY2" fmla="*/ 3294888 h 4699949"/>
                <a:gd name="connsiteX3" fmla="*/ 557594 w 6891548"/>
                <a:gd name="connsiteY3" fmla="*/ 3336417 h 4699949"/>
                <a:gd name="connsiteX4" fmla="*/ 753618 w 6891548"/>
                <a:gd name="connsiteY4" fmla="*/ 3278220 h 4699949"/>
                <a:gd name="connsiteX5" fmla="*/ 858298 w 6891548"/>
                <a:gd name="connsiteY5" fmla="*/ 3151918 h 4699949"/>
                <a:gd name="connsiteX6" fmla="*/ 846677 w 6891548"/>
                <a:gd name="connsiteY6" fmla="*/ 2907506 h 4699949"/>
                <a:gd name="connsiteX7" fmla="*/ 808482 w 6891548"/>
                <a:gd name="connsiteY7" fmla="*/ 2648141 h 4699949"/>
                <a:gd name="connsiteX8" fmla="*/ 785241 w 6891548"/>
                <a:gd name="connsiteY8" fmla="*/ 2513457 h 4699949"/>
                <a:gd name="connsiteX9" fmla="*/ 785241 w 6891548"/>
                <a:gd name="connsiteY9" fmla="*/ 2408682 h 4699949"/>
                <a:gd name="connsiteX10" fmla="*/ 908209 w 6891548"/>
                <a:gd name="connsiteY10" fmla="*/ 2310575 h 4699949"/>
                <a:gd name="connsiteX11" fmla="*/ 1089279 w 6891548"/>
                <a:gd name="connsiteY11" fmla="*/ 2325529 h 4699949"/>
                <a:gd name="connsiteX12" fmla="*/ 1198912 w 6891548"/>
                <a:gd name="connsiteY12" fmla="*/ 2410301 h 4699949"/>
                <a:gd name="connsiteX13" fmla="*/ 1252061 w 6891548"/>
                <a:gd name="connsiteY13" fmla="*/ 2638044 h 4699949"/>
                <a:gd name="connsiteX14" fmla="*/ 1147382 w 6891548"/>
                <a:gd name="connsiteY14" fmla="*/ 2968847 h 4699949"/>
                <a:gd name="connsiteX15" fmla="*/ 1115854 w 6891548"/>
                <a:gd name="connsiteY15" fmla="*/ 3194971 h 4699949"/>
                <a:gd name="connsiteX16" fmla="*/ 1215580 w 6891548"/>
                <a:gd name="connsiteY16" fmla="*/ 3447669 h 4699949"/>
                <a:gd name="connsiteX17" fmla="*/ 1396651 w 6891548"/>
                <a:gd name="connsiteY17" fmla="*/ 3783425 h 4699949"/>
                <a:gd name="connsiteX18" fmla="*/ 1507998 w 6891548"/>
                <a:gd name="connsiteY18" fmla="*/ 4014502 h 4699949"/>
                <a:gd name="connsiteX19" fmla="*/ 1678400 w 6891548"/>
                <a:gd name="connsiteY19" fmla="*/ 4312634 h 4699949"/>
                <a:gd name="connsiteX20" fmla="*/ 1838706 w 6891548"/>
                <a:gd name="connsiteY20" fmla="*/ 4504182 h 4699949"/>
                <a:gd name="connsiteX21" fmla="*/ 1996630 w 6891548"/>
                <a:gd name="connsiteY21" fmla="*/ 4595146 h 4699949"/>
                <a:gd name="connsiteX22" fmla="*/ 2235899 w 6891548"/>
                <a:gd name="connsiteY22" fmla="*/ 4623912 h 4699949"/>
                <a:gd name="connsiteX23" fmla="*/ 2463165 w 6891548"/>
                <a:gd name="connsiteY23" fmla="*/ 4623912 h 4699949"/>
                <a:gd name="connsiteX24" fmla="*/ 2761583 w 6891548"/>
                <a:gd name="connsiteY24" fmla="*/ 4599528 h 4699949"/>
                <a:gd name="connsiteX25" fmla="*/ 2889504 w 6891548"/>
                <a:gd name="connsiteY25" fmla="*/ 4599528 h 4699949"/>
                <a:gd name="connsiteX26" fmla="*/ 3145250 w 6891548"/>
                <a:gd name="connsiteY26" fmla="*/ 4649534 h 4699949"/>
                <a:gd name="connsiteX27" fmla="*/ 3479197 w 6891548"/>
                <a:gd name="connsiteY27" fmla="*/ 4699826 h 4699949"/>
                <a:gd name="connsiteX28" fmla="*/ 3786283 w 6891548"/>
                <a:gd name="connsiteY28" fmla="*/ 4638008 h 4699949"/>
                <a:gd name="connsiteX29" fmla="*/ 3991642 w 6891548"/>
                <a:gd name="connsiteY29" fmla="*/ 4486371 h 4699949"/>
                <a:gd name="connsiteX30" fmla="*/ 4207002 w 6891548"/>
                <a:gd name="connsiteY30" fmla="*/ 4288917 h 4699949"/>
                <a:gd name="connsiteX31" fmla="*/ 4420362 w 6891548"/>
                <a:gd name="connsiteY31" fmla="*/ 4045553 h 4699949"/>
                <a:gd name="connsiteX32" fmla="*/ 4629722 w 6891548"/>
                <a:gd name="connsiteY32" fmla="*/ 3806190 h 4699949"/>
                <a:gd name="connsiteX33" fmla="*/ 4943761 w 6891548"/>
                <a:gd name="connsiteY33" fmla="*/ 3491960 h 4699949"/>
                <a:gd name="connsiteX34" fmla="*/ 5080349 w 6891548"/>
                <a:gd name="connsiteY34" fmla="*/ 3327368 h 4699949"/>
                <a:gd name="connsiteX35" fmla="*/ 5327618 w 6891548"/>
                <a:gd name="connsiteY35" fmla="*/ 3000185 h 4699949"/>
                <a:gd name="connsiteX36" fmla="*/ 5489163 w 6891548"/>
                <a:gd name="connsiteY36" fmla="*/ 2693003 h 4699949"/>
                <a:gd name="connsiteX37" fmla="*/ 5606796 w 6891548"/>
                <a:gd name="connsiteY37" fmla="*/ 2385822 h 4699949"/>
                <a:gd name="connsiteX38" fmla="*/ 5776246 w 6891548"/>
                <a:gd name="connsiteY38" fmla="*/ 2030730 h 4699949"/>
                <a:gd name="connsiteX39" fmla="*/ 5976652 w 6891548"/>
                <a:gd name="connsiteY39" fmla="*/ 1830229 h 4699949"/>
                <a:gd name="connsiteX40" fmla="*/ 6196965 w 6891548"/>
                <a:gd name="connsiteY40" fmla="*/ 1679639 h 4699949"/>
                <a:gd name="connsiteX41" fmla="*/ 6456140 w 6891548"/>
                <a:gd name="connsiteY41" fmla="*/ 1498092 h 4699949"/>
                <a:gd name="connsiteX42" fmla="*/ 6663500 w 6891548"/>
                <a:gd name="connsiteY42" fmla="*/ 1270635 h 4699949"/>
                <a:gd name="connsiteX43" fmla="*/ 6842951 w 6891548"/>
                <a:gd name="connsiteY43" fmla="*/ 947452 h 4699949"/>
                <a:gd name="connsiteX44" fmla="*/ 6890766 w 6891548"/>
                <a:gd name="connsiteY44" fmla="*/ 694087 h 4699949"/>
                <a:gd name="connsiteX45" fmla="*/ 6866858 w 6891548"/>
                <a:gd name="connsiteY45" fmla="*/ 492633 h 4699949"/>
                <a:gd name="connsiteX46" fmla="*/ 6675406 w 6891548"/>
                <a:gd name="connsiteY46" fmla="*/ 233267 h 4699949"/>
                <a:gd name="connsiteX47" fmla="*/ 6422613 w 6891548"/>
                <a:gd name="connsiteY47" fmla="*/ 0 h 4699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891548" h="4699949">
                  <a:moveTo>
                    <a:pt x="0" y="2860739"/>
                  </a:moveTo>
                  <a:cubicBezTo>
                    <a:pt x="32861" y="2919603"/>
                    <a:pt x="133255" y="3102674"/>
                    <a:pt x="175451" y="3155252"/>
                  </a:cubicBezTo>
                  <a:cubicBezTo>
                    <a:pt x="221266" y="3212402"/>
                    <a:pt x="275939" y="3262598"/>
                    <a:pt x="341567" y="3294888"/>
                  </a:cubicBezTo>
                  <a:cubicBezTo>
                    <a:pt x="408432" y="3327845"/>
                    <a:pt x="483108" y="3340132"/>
                    <a:pt x="557594" y="3336417"/>
                  </a:cubicBezTo>
                  <a:cubicBezTo>
                    <a:pt x="626936" y="3332988"/>
                    <a:pt x="695420" y="3315653"/>
                    <a:pt x="753618" y="3278220"/>
                  </a:cubicBezTo>
                  <a:cubicBezTo>
                    <a:pt x="800957" y="3247739"/>
                    <a:pt x="839915" y="3204972"/>
                    <a:pt x="858298" y="3151918"/>
                  </a:cubicBezTo>
                  <a:cubicBezTo>
                    <a:pt x="885349" y="3073718"/>
                    <a:pt x="862203" y="2989803"/>
                    <a:pt x="846677" y="2907506"/>
                  </a:cubicBezTo>
                  <a:cubicBezTo>
                    <a:pt x="830485" y="2821591"/>
                    <a:pt x="822293" y="2734437"/>
                    <a:pt x="808482" y="2648141"/>
                  </a:cubicBezTo>
                  <a:cubicBezTo>
                    <a:pt x="801243" y="2603183"/>
                    <a:pt x="792671" y="2558415"/>
                    <a:pt x="785241" y="2513457"/>
                  </a:cubicBezTo>
                  <a:cubicBezTo>
                    <a:pt x="779431" y="2478405"/>
                    <a:pt x="774383" y="2442401"/>
                    <a:pt x="785241" y="2408682"/>
                  </a:cubicBezTo>
                  <a:cubicBezTo>
                    <a:pt x="802291" y="2355723"/>
                    <a:pt x="853631" y="2324576"/>
                    <a:pt x="908209" y="2310575"/>
                  </a:cubicBezTo>
                  <a:cubicBezTo>
                    <a:pt x="968502" y="2295144"/>
                    <a:pt x="1032129" y="2301050"/>
                    <a:pt x="1089279" y="2325529"/>
                  </a:cubicBezTo>
                  <a:cubicBezTo>
                    <a:pt x="1132523" y="2344007"/>
                    <a:pt x="1170718" y="2372678"/>
                    <a:pt x="1198912" y="2410301"/>
                  </a:cubicBezTo>
                  <a:cubicBezTo>
                    <a:pt x="1247299" y="2474690"/>
                    <a:pt x="1260443" y="2557558"/>
                    <a:pt x="1252061" y="2638044"/>
                  </a:cubicBezTo>
                  <a:cubicBezTo>
                    <a:pt x="1240060" y="2753487"/>
                    <a:pt x="1184148" y="2858357"/>
                    <a:pt x="1147382" y="2968847"/>
                  </a:cubicBezTo>
                  <a:cubicBezTo>
                    <a:pt x="1122998" y="3041999"/>
                    <a:pt x="1106900" y="3118485"/>
                    <a:pt x="1115854" y="3194971"/>
                  </a:cubicBezTo>
                  <a:cubicBezTo>
                    <a:pt x="1126426" y="3285649"/>
                    <a:pt x="1171099" y="3367469"/>
                    <a:pt x="1215580" y="3447669"/>
                  </a:cubicBezTo>
                  <a:cubicBezTo>
                    <a:pt x="1277207" y="3558921"/>
                    <a:pt x="1340072" y="3669602"/>
                    <a:pt x="1396651" y="3783425"/>
                  </a:cubicBezTo>
                  <a:cubicBezTo>
                    <a:pt x="1434751" y="3860006"/>
                    <a:pt x="1469993" y="3937921"/>
                    <a:pt x="1507998" y="4014502"/>
                  </a:cubicBezTo>
                  <a:cubicBezTo>
                    <a:pt x="1558957" y="4117086"/>
                    <a:pt x="1614964" y="4217194"/>
                    <a:pt x="1678400" y="4312634"/>
                  </a:cubicBezTo>
                  <a:cubicBezTo>
                    <a:pt x="1724692" y="4382357"/>
                    <a:pt x="1775079" y="4449890"/>
                    <a:pt x="1838706" y="4504182"/>
                  </a:cubicBezTo>
                  <a:cubicBezTo>
                    <a:pt x="1885379" y="4543997"/>
                    <a:pt x="1938338" y="4576001"/>
                    <a:pt x="1996630" y="4595146"/>
                  </a:cubicBezTo>
                  <a:cubicBezTo>
                    <a:pt x="2073307" y="4620387"/>
                    <a:pt x="2155031" y="4622006"/>
                    <a:pt x="2235899" y="4623912"/>
                  </a:cubicBezTo>
                  <a:cubicBezTo>
                    <a:pt x="2311718" y="4625626"/>
                    <a:pt x="2387536" y="4627531"/>
                    <a:pt x="2463165" y="4623912"/>
                  </a:cubicBezTo>
                  <a:cubicBezTo>
                    <a:pt x="2562892" y="4619149"/>
                    <a:pt x="2661857" y="4605147"/>
                    <a:pt x="2761583" y="4599528"/>
                  </a:cubicBezTo>
                  <a:cubicBezTo>
                    <a:pt x="2804160" y="4597146"/>
                    <a:pt x="2846927" y="4596289"/>
                    <a:pt x="2889504" y="4599528"/>
                  </a:cubicBezTo>
                  <a:cubicBezTo>
                    <a:pt x="2976277" y="4606100"/>
                    <a:pt x="3060573" y="4629246"/>
                    <a:pt x="3145250" y="4649534"/>
                  </a:cubicBezTo>
                  <a:cubicBezTo>
                    <a:pt x="3255074" y="4675918"/>
                    <a:pt x="3366326" y="4698016"/>
                    <a:pt x="3479197" y="4699826"/>
                  </a:cubicBezTo>
                  <a:cubicBezTo>
                    <a:pt x="3585210" y="4701540"/>
                    <a:pt x="3691700" y="4685633"/>
                    <a:pt x="3786283" y="4638008"/>
                  </a:cubicBezTo>
                  <a:cubicBezTo>
                    <a:pt x="3862578" y="4599623"/>
                    <a:pt x="3927253" y="4542758"/>
                    <a:pt x="3991642" y="4486371"/>
                  </a:cubicBezTo>
                  <a:cubicBezTo>
                    <a:pt x="4064984" y="4422172"/>
                    <a:pt x="4138708" y="4358355"/>
                    <a:pt x="4207002" y="4288917"/>
                  </a:cubicBezTo>
                  <a:cubicBezTo>
                    <a:pt x="4282631" y="4211955"/>
                    <a:pt x="4351401" y="4128611"/>
                    <a:pt x="4420362" y="4045553"/>
                  </a:cubicBezTo>
                  <a:cubicBezTo>
                    <a:pt x="4488085" y="3964020"/>
                    <a:pt x="4556379" y="3882676"/>
                    <a:pt x="4629722" y="3806190"/>
                  </a:cubicBezTo>
                  <a:cubicBezTo>
                    <a:pt x="4732211" y="3699224"/>
                    <a:pt x="4844796" y="3602260"/>
                    <a:pt x="4943761" y="3491960"/>
                  </a:cubicBezTo>
                  <a:cubicBezTo>
                    <a:pt x="4991386" y="3438906"/>
                    <a:pt x="5035677" y="3382995"/>
                    <a:pt x="5080349" y="3327368"/>
                  </a:cubicBezTo>
                  <a:cubicBezTo>
                    <a:pt x="5165980" y="3220688"/>
                    <a:pt x="5253419" y="3115151"/>
                    <a:pt x="5327618" y="3000185"/>
                  </a:cubicBezTo>
                  <a:cubicBezTo>
                    <a:pt x="5390483" y="2902839"/>
                    <a:pt x="5443442" y="2799493"/>
                    <a:pt x="5489163" y="2693003"/>
                  </a:cubicBezTo>
                  <a:cubicBezTo>
                    <a:pt x="5532406" y="2592229"/>
                    <a:pt x="5569077" y="2488787"/>
                    <a:pt x="5606796" y="2385822"/>
                  </a:cubicBezTo>
                  <a:cubicBezTo>
                    <a:pt x="5652135" y="2261902"/>
                    <a:pt x="5699093" y="2137410"/>
                    <a:pt x="5776246" y="2030730"/>
                  </a:cubicBezTo>
                  <a:cubicBezTo>
                    <a:pt x="5831872" y="1953768"/>
                    <a:pt x="5901500" y="1888427"/>
                    <a:pt x="5976652" y="1830229"/>
                  </a:cubicBezTo>
                  <a:cubicBezTo>
                    <a:pt x="6047042" y="1775746"/>
                    <a:pt x="6121813" y="1727359"/>
                    <a:pt x="6196965" y="1679639"/>
                  </a:cubicBezTo>
                  <a:cubicBezTo>
                    <a:pt x="6286119" y="1622965"/>
                    <a:pt x="6375940" y="1566767"/>
                    <a:pt x="6456140" y="1498092"/>
                  </a:cubicBezTo>
                  <a:cubicBezTo>
                    <a:pt x="6534341" y="1431227"/>
                    <a:pt x="6602063" y="1353217"/>
                    <a:pt x="6663500" y="1270635"/>
                  </a:cubicBezTo>
                  <a:cubicBezTo>
                    <a:pt x="6737509" y="1171194"/>
                    <a:pt x="6802374" y="1064514"/>
                    <a:pt x="6842951" y="947452"/>
                  </a:cubicBezTo>
                  <a:cubicBezTo>
                    <a:pt x="6871240" y="865823"/>
                    <a:pt x="6887051" y="780383"/>
                    <a:pt x="6890766" y="694087"/>
                  </a:cubicBezTo>
                  <a:cubicBezTo>
                    <a:pt x="6893719" y="625888"/>
                    <a:pt x="6888861" y="557117"/>
                    <a:pt x="6866858" y="492633"/>
                  </a:cubicBezTo>
                  <a:cubicBezTo>
                    <a:pt x="6831616" y="389573"/>
                    <a:pt x="6755511" y="307848"/>
                    <a:pt x="6675406" y="233267"/>
                  </a:cubicBezTo>
                  <a:cubicBezTo>
                    <a:pt x="6607588" y="170402"/>
                    <a:pt x="6496336" y="56007"/>
                    <a:pt x="6422613" y="0"/>
                  </a:cubicBezTo>
                </a:path>
              </a:pathLst>
            </a:custGeom>
            <a:noFill/>
            <a:ln w="12700" cap="rnd">
              <a:solidFill>
                <a:schemeClr val="bg2">
                  <a:alpha val="24000"/>
                </a:schemeClr>
              </a:solidFill>
              <a:prstDash val="lgDash"/>
              <a:round/>
            </a:ln>
          </p:spPr>
          <p:txBody>
            <a:bodyPr rtlCol="0" anchor="ctr"/>
            <a:lstStyle/>
            <a:p>
              <a:endParaRPr lang="en-US"/>
            </a:p>
          </p:txBody>
        </p:sp>
        <p:sp>
          <p:nvSpPr>
            <p:cNvPr id="335" name="Freeform: Shape 334">
              <a:extLst>
                <a:ext uri="{FF2B5EF4-FFF2-40B4-BE49-F238E27FC236}">
                  <a16:creationId xmlns:a16="http://schemas.microsoft.com/office/drawing/2014/main" id="{9CC44302-CB8C-48E2-B1CD-BA4D30DA63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336" name="Freeform: Shape 335">
              <a:extLst>
                <a:ext uri="{FF2B5EF4-FFF2-40B4-BE49-F238E27FC236}">
                  <a16:creationId xmlns:a16="http://schemas.microsoft.com/office/drawing/2014/main" id="{0EAC85F3-ABB7-4AE5-A19F-69B28F09A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9439"/>
              <a:ext cx="8755533" cy="5998603"/>
            </a:xfrm>
            <a:custGeom>
              <a:avLst/>
              <a:gdLst>
                <a:gd name="connsiteX0" fmla="*/ 6072569 w 6649344"/>
                <a:gd name="connsiteY0" fmla="*/ 0 h 4555608"/>
                <a:gd name="connsiteX1" fmla="*/ 6201347 w 6649344"/>
                <a:gd name="connsiteY1" fmla="*/ 218218 h 4555608"/>
                <a:gd name="connsiteX2" fmla="*/ 6519101 w 6649344"/>
                <a:gd name="connsiteY2" fmla="*/ 492919 h 4555608"/>
                <a:gd name="connsiteX3" fmla="*/ 6648260 w 6649344"/>
                <a:gd name="connsiteY3" fmla="*/ 789718 h 4555608"/>
                <a:gd name="connsiteX4" fmla="*/ 6574060 w 6649344"/>
                <a:gd name="connsiteY4" fmla="*/ 1096137 h 4555608"/>
                <a:gd name="connsiteX5" fmla="*/ 6385084 w 6649344"/>
                <a:gd name="connsiteY5" fmla="*/ 1349883 h 4555608"/>
                <a:gd name="connsiteX6" fmla="*/ 6126671 w 6649344"/>
                <a:gd name="connsiteY6" fmla="*/ 1515047 h 4555608"/>
                <a:gd name="connsiteX7" fmla="*/ 5851493 w 6649344"/>
                <a:gd name="connsiteY7" fmla="*/ 1632299 h 4555608"/>
                <a:gd name="connsiteX8" fmla="*/ 5679187 w 6649344"/>
                <a:gd name="connsiteY8" fmla="*/ 1759172 h 4555608"/>
                <a:gd name="connsiteX9" fmla="*/ 5564314 w 6649344"/>
                <a:gd name="connsiteY9" fmla="*/ 1962626 h 4555608"/>
                <a:gd name="connsiteX10" fmla="*/ 5470970 w 6649344"/>
                <a:gd name="connsiteY10" fmla="*/ 2245138 h 4555608"/>
                <a:gd name="connsiteX11" fmla="*/ 5406390 w 6649344"/>
                <a:gd name="connsiteY11" fmla="*/ 2467737 h 4555608"/>
                <a:gd name="connsiteX12" fmla="*/ 5327428 w 6649344"/>
                <a:gd name="connsiteY12" fmla="*/ 2723864 h 4555608"/>
                <a:gd name="connsiteX13" fmla="*/ 5198269 w 6649344"/>
                <a:gd name="connsiteY13" fmla="*/ 2970467 h 4555608"/>
                <a:gd name="connsiteX14" fmla="*/ 5085779 w 6649344"/>
                <a:gd name="connsiteY14" fmla="*/ 3147632 h 4555608"/>
                <a:gd name="connsiteX15" fmla="*/ 4839367 w 6649344"/>
                <a:gd name="connsiteY15" fmla="*/ 3461195 h 4555608"/>
                <a:gd name="connsiteX16" fmla="*/ 4639628 w 6649344"/>
                <a:gd name="connsiteY16" fmla="*/ 3661125 h 4555608"/>
                <a:gd name="connsiteX17" fmla="*/ 4467320 w 6649344"/>
                <a:gd name="connsiteY17" fmla="*/ 3833432 h 4555608"/>
                <a:gd name="connsiteX18" fmla="*/ 4292632 w 6649344"/>
                <a:gd name="connsiteY18" fmla="*/ 4008215 h 4555608"/>
                <a:gd name="connsiteX19" fmla="*/ 3976783 w 6649344"/>
                <a:gd name="connsiteY19" fmla="*/ 4324160 h 4555608"/>
                <a:gd name="connsiteX20" fmla="*/ 3793712 w 6649344"/>
                <a:gd name="connsiteY20" fmla="*/ 4478560 h 4555608"/>
                <a:gd name="connsiteX21" fmla="*/ 3509010 w 6649344"/>
                <a:gd name="connsiteY21" fmla="*/ 4555141 h 4555608"/>
                <a:gd name="connsiteX22" fmla="*/ 2982659 w 6649344"/>
                <a:gd name="connsiteY22" fmla="*/ 4488085 h 4555608"/>
                <a:gd name="connsiteX23" fmla="*/ 2420398 w 6649344"/>
                <a:gd name="connsiteY23" fmla="*/ 4488085 h 4555608"/>
                <a:gd name="connsiteX24" fmla="*/ 2176939 w 6649344"/>
                <a:gd name="connsiteY24" fmla="*/ 4463034 h 4555608"/>
                <a:gd name="connsiteX25" fmla="*/ 1810607 w 6649344"/>
                <a:gd name="connsiteY25" fmla="*/ 4272629 h 4555608"/>
                <a:gd name="connsiteX26" fmla="*/ 1615345 w 6649344"/>
                <a:gd name="connsiteY26" fmla="*/ 3953733 h 4555608"/>
                <a:gd name="connsiteX27" fmla="*/ 1455801 w 6649344"/>
                <a:gd name="connsiteY27" fmla="*/ 3613309 h 4555608"/>
                <a:gd name="connsiteX28" fmla="*/ 1362742 w 6649344"/>
                <a:gd name="connsiteY28" fmla="*/ 3309080 h 4555608"/>
                <a:gd name="connsiteX29" fmla="*/ 1429226 w 6649344"/>
                <a:gd name="connsiteY29" fmla="*/ 2865215 h 4555608"/>
                <a:gd name="connsiteX30" fmla="*/ 1493996 w 6649344"/>
                <a:gd name="connsiteY30" fmla="*/ 2444591 h 4555608"/>
                <a:gd name="connsiteX31" fmla="*/ 1379315 w 6649344"/>
                <a:gd name="connsiteY31" fmla="*/ 2240090 h 4555608"/>
                <a:gd name="connsiteX32" fmla="*/ 1243108 w 6649344"/>
                <a:gd name="connsiteY32" fmla="*/ 2156936 h 4555608"/>
                <a:gd name="connsiteX33" fmla="*/ 929069 w 6649344"/>
                <a:gd name="connsiteY33" fmla="*/ 2075498 h 4555608"/>
                <a:gd name="connsiteX34" fmla="*/ 736282 w 6649344"/>
                <a:gd name="connsiteY34" fmla="*/ 2120360 h 4555608"/>
                <a:gd name="connsiteX35" fmla="*/ 443865 w 6649344"/>
                <a:gd name="connsiteY35" fmla="*/ 2266664 h 4555608"/>
                <a:gd name="connsiteX36" fmla="*/ 0 w 6649344"/>
                <a:gd name="connsiteY36" fmla="*/ 2592229 h 45556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649344" h="4555608">
                  <a:moveTo>
                    <a:pt x="6072569" y="0"/>
                  </a:moveTo>
                  <a:cubicBezTo>
                    <a:pt x="6092857" y="34576"/>
                    <a:pt x="6094000" y="127349"/>
                    <a:pt x="6201347" y="218218"/>
                  </a:cubicBezTo>
                  <a:cubicBezTo>
                    <a:pt x="6308789" y="309086"/>
                    <a:pt x="6430518" y="383858"/>
                    <a:pt x="6519101" y="492919"/>
                  </a:cubicBezTo>
                  <a:cubicBezTo>
                    <a:pt x="6588919" y="578834"/>
                    <a:pt x="6640449" y="679704"/>
                    <a:pt x="6648260" y="789718"/>
                  </a:cubicBezTo>
                  <a:cubicBezTo>
                    <a:pt x="6655880" y="896303"/>
                    <a:pt x="6622542" y="1000411"/>
                    <a:pt x="6574060" y="1096137"/>
                  </a:cubicBezTo>
                  <a:cubicBezTo>
                    <a:pt x="6526054" y="1191101"/>
                    <a:pt x="6463570" y="1278160"/>
                    <a:pt x="6385084" y="1349883"/>
                  </a:cubicBezTo>
                  <a:cubicBezTo>
                    <a:pt x="6309170" y="1419225"/>
                    <a:pt x="6220397" y="1472660"/>
                    <a:pt x="6126671" y="1515047"/>
                  </a:cubicBezTo>
                  <a:cubicBezTo>
                    <a:pt x="6035707" y="1556194"/>
                    <a:pt x="5940362" y="1586960"/>
                    <a:pt x="5851493" y="1632299"/>
                  </a:cubicBezTo>
                  <a:cubicBezTo>
                    <a:pt x="5787390" y="1665065"/>
                    <a:pt x="5726906" y="1705356"/>
                    <a:pt x="5679187" y="1759172"/>
                  </a:cubicBezTo>
                  <a:cubicBezTo>
                    <a:pt x="5627180" y="1817846"/>
                    <a:pt x="5593176" y="1889569"/>
                    <a:pt x="5564314" y="1962626"/>
                  </a:cubicBezTo>
                  <a:cubicBezTo>
                    <a:pt x="5527834" y="2054923"/>
                    <a:pt x="5499354" y="2149983"/>
                    <a:pt x="5470970" y="2245138"/>
                  </a:cubicBezTo>
                  <a:cubicBezTo>
                    <a:pt x="5448872" y="2319147"/>
                    <a:pt x="5426869" y="2393252"/>
                    <a:pt x="5406390" y="2467737"/>
                  </a:cubicBezTo>
                  <a:cubicBezTo>
                    <a:pt x="5382673" y="2553938"/>
                    <a:pt x="5360765" y="2640902"/>
                    <a:pt x="5327428" y="2723864"/>
                  </a:cubicBezTo>
                  <a:cubicBezTo>
                    <a:pt x="5292757" y="2810066"/>
                    <a:pt x="5246275" y="2890838"/>
                    <a:pt x="5198269" y="2970467"/>
                  </a:cubicBezTo>
                  <a:cubicBezTo>
                    <a:pt x="5162074" y="3030379"/>
                    <a:pt x="5124927" y="3089625"/>
                    <a:pt x="5085779" y="3147632"/>
                  </a:cubicBezTo>
                  <a:cubicBezTo>
                    <a:pt x="5011293" y="3258026"/>
                    <a:pt x="4929854" y="3363659"/>
                    <a:pt x="4839367" y="3461195"/>
                  </a:cubicBezTo>
                  <a:cubicBezTo>
                    <a:pt x="4775264" y="3530251"/>
                    <a:pt x="4706779" y="3595021"/>
                    <a:pt x="4639628" y="3661125"/>
                  </a:cubicBezTo>
                  <a:cubicBezTo>
                    <a:pt x="4581620" y="3717989"/>
                    <a:pt x="4524661" y="3775901"/>
                    <a:pt x="4467320" y="3833432"/>
                  </a:cubicBezTo>
                  <a:cubicBezTo>
                    <a:pt x="4409218" y="3891820"/>
                    <a:pt x="4350925" y="3949922"/>
                    <a:pt x="4292632" y="4008215"/>
                  </a:cubicBezTo>
                  <a:cubicBezTo>
                    <a:pt x="4187285" y="4113467"/>
                    <a:pt x="4082129" y="4218909"/>
                    <a:pt x="3976783" y="4324160"/>
                  </a:cubicBezTo>
                  <a:cubicBezTo>
                    <a:pt x="3920014" y="4380929"/>
                    <a:pt x="3862673" y="4437793"/>
                    <a:pt x="3793712" y="4478560"/>
                  </a:cubicBezTo>
                  <a:cubicBezTo>
                    <a:pt x="3707797" y="4529328"/>
                    <a:pt x="3608832" y="4551712"/>
                    <a:pt x="3509010" y="4555141"/>
                  </a:cubicBezTo>
                  <a:cubicBezTo>
                    <a:pt x="3331845" y="4561237"/>
                    <a:pt x="3159347" y="4506087"/>
                    <a:pt x="2982659" y="4488085"/>
                  </a:cubicBezTo>
                  <a:cubicBezTo>
                    <a:pt x="2796064" y="4469130"/>
                    <a:pt x="2608135" y="4491323"/>
                    <a:pt x="2420398" y="4488085"/>
                  </a:cubicBezTo>
                  <a:cubicBezTo>
                    <a:pt x="2338673" y="4486656"/>
                    <a:pt x="2256949" y="4480084"/>
                    <a:pt x="2176939" y="4463034"/>
                  </a:cubicBezTo>
                  <a:cubicBezTo>
                    <a:pt x="2039207" y="4433697"/>
                    <a:pt x="1908429" y="4373499"/>
                    <a:pt x="1810607" y="4272629"/>
                  </a:cubicBezTo>
                  <a:cubicBezTo>
                    <a:pt x="1723358" y="4182618"/>
                    <a:pt x="1669637" y="4067175"/>
                    <a:pt x="1615345" y="3953733"/>
                  </a:cubicBezTo>
                  <a:cubicBezTo>
                    <a:pt x="1561243" y="3840671"/>
                    <a:pt x="1505807" y="3728180"/>
                    <a:pt x="1455801" y="3613309"/>
                  </a:cubicBezTo>
                  <a:cubicBezTo>
                    <a:pt x="1413129" y="3515392"/>
                    <a:pt x="1374553" y="3414998"/>
                    <a:pt x="1362742" y="3309080"/>
                  </a:cubicBezTo>
                  <a:cubicBezTo>
                    <a:pt x="1346073" y="3158966"/>
                    <a:pt x="1384649" y="3010091"/>
                    <a:pt x="1429226" y="2865215"/>
                  </a:cubicBezTo>
                  <a:cubicBezTo>
                    <a:pt x="1471898" y="2726627"/>
                    <a:pt x="1522190" y="2585657"/>
                    <a:pt x="1493996" y="2444591"/>
                  </a:cubicBezTo>
                  <a:cubicBezTo>
                    <a:pt x="1478280" y="2365915"/>
                    <a:pt x="1439513" y="2293144"/>
                    <a:pt x="1379315" y="2240090"/>
                  </a:cubicBezTo>
                  <a:cubicBezTo>
                    <a:pt x="1339215" y="2204752"/>
                    <a:pt x="1291495" y="2179796"/>
                    <a:pt x="1243108" y="2156936"/>
                  </a:cubicBezTo>
                  <a:cubicBezTo>
                    <a:pt x="1143476" y="2110073"/>
                    <a:pt x="1038511" y="2069973"/>
                    <a:pt x="929069" y="2075498"/>
                  </a:cubicBezTo>
                  <a:cubicBezTo>
                    <a:pt x="862870" y="2078831"/>
                    <a:pt x="799052" y="2098643"/>
                    <a:pt x="736282" y="2120360"/>
                  </a:cubicBezTo>
                  <a:cubicBezTo>
                    <a:pt x="632365" y="2156365"/>
                    <a:pt x="492633" y="2168366"/>
                    <a:pt x="443865" y="2266664"/>
                  </a:cubicBezTo>
                  <a:cubicBezTo>
                    <a:pt x="229648" y="2699480"/>
                    <a:pt x="8858" y="2576036"/>
                    <a:pt x="0" y="2592229"/>
                  </a:cubicBezTo>
                </a:path>
              </a:pathLst>
            </a:custGeom>
            <a:noFill/>
            <a:ln w="12700" cap="rnd">
              <a:solidFill>
                <a:schemeClr val="bg2">
                  <a:alpha val="24000"/>
                </a:schemeClr>
              </a:solidFill>
              <a:prstDash val="lgDash"/>
              <a:round/>
            </a:ln>
          </p:spPr>
          <p:txBody>
            <a:bodyPr rtlCol="0" anchor="ctr"/>
            <a:lstStyle/>
            <a:p>
              <a:endParaRPr lang="en-US"/>
            </a:p>
          </p:txBody>
        </p:sp>
        <p:sp>
          <p:nvSpPr>
            <p:cNvPr id="337" name="Freeform: Shape 336">
              <a:extLst>
                <a:ext uri="{FF2B5EF4-FFF2-40B4-BE49-F238E27FC236}">
                  <a16:creationId xmlns:a16="http://schemas.microsoft.com/office/drawing/2014/main" id="{DD6442C7-EA96-48F7-8E52-15B32EDD6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2542"/>
              <a:ext cx="8335554" cy="5823102"/>
            </a:xfrm>
            <a:custGeom>
              <a:avLst/>
              <a:gdLst>
                <a:gd name="connsiteX0" fmla="*/ 0 w 6330393"/>
                <a:gd name="connsiteY0" fmla="*/ 2249519 h 4422324"/>
                <a:gd name="connsiteX1" fmla="*/ 653129 w 6330393"/>
                <a:gd name="connsiteY1" fmla="*/ 1966532 h 4422324"/>
                <a:gd name="connsiteX2" fmla="*/ 972122 w 6330393"/>
                <a:gd name="connsiteY2" fmla="*/ 1926622 h 4422324"/>
                <a:gd name="connsiteX3" fmla="*/ 1340168 w 6330393"/>
                <a:gd name="connsiteY3" fmla="*/ 2041398 h 4422324"/>
                <a:gd name="connsiteX4" fmla="*/ 1572768 w 6330393"/>
                <a:gd name="connsiteY4" fmla="*/ 2147697 h 4422324"/>
                <a:gd name="connsiteX5" fmla="*/ 1747647 w 6330393"/>
                <a:gd name="connsiteY5" fmla="*/ 2370677 h 4422324"/>
                <a:gd name="connsiteX6" fmla="*/ 1718596 w 6330393"/>
                <a:gd name="connsiteY6" fmla="*/ 2632043 h 4422324"/>
                <a:gd name="connsiteX7" fmla="*/ 1575054 w 6330393"/>
                <a:gd name="connsiteY7" fmla="*/ 2947988 h 4422324"/>
                <a:gd name="connsiteX8" fmla="*/ 1543431 w 6330393"/>
                <a:gd name="connsiteY8" fmla="*/ 3462147 h 4422324"/>
                <a:gd name="connsiteX9" fmla="*/ 1666875 w 6330393"/>
                <a:gd name="connsiteY9" fmla="*/ 3792474 h 4422324"/>
                <a:gd name="connsiteX10" fmla="*/ 1801844 w 6330393"/>
                <a:gd name="connsiteY10" fmla="*/ 4048125 h 4422324"/>
                <a:gd name="connsiteX11" fmla="*/ 2011490 w 6330393"/>
                <a:gd name="connsiteY11" fmla="*/ 4257866 h 4422324"/>
                <a:gd name="connsiteX12" fmla="*/ 2383727 w 6330393"/>
                <a:gd name="connsiteY12" fmla="*/ 4353687 h 4422324"/>
                <a:gd name="connsiteX13" fmla="*/ 2745105 w 6330393"/>
                <a:gd name="connsiteY13" fmla="*/ 4353687 h 4422324"/>
                <a:gd name="connsiteX14" fmla="*/ 3001232 w 6330393"/>
                <a:gd name="connsiteY14" fmla="*/ 4368927 h 4422324"/>
                <a:gd name="connsiteX15" fmla="*/ 3316891 w 6330393"/>
                <a:gd name="connsiteY15" fmla="*/ 4402170 h 4422324"/>
                <a:gd name="connsiteX16" fmla="*/ 3578543 w 6330393"/>
                <a:gd name="connsiteY16" fmla="*/ 4413218 h 4422324"/>
                <a:gd name="connsiteX17" fmla="*/ 3746087 w 6330393"/>
                <a:gd name="connsiteY17" fmla="*/ 4330065 h 4422324"/>
                <a:gd name="connsiteX18" fmla="*/ 3986689 w 6330393"/>
                <a:gd name="connsiteY18" fmla="*/ 4147280 h 4422324"/>
                <a:gd name="connsiteX19" fmla="*/ 4469987 w 6330393"/>
                <a:gd name="connsiteY19" fmla="*/ 3682841 h 4422324"/>
                <a:gd name="connsiteX20" fmla="*/ 4742784 w 6330393"/>
                <a:gd name="connsiteY20" fmla="*/ 3409950 h 4422324"/>
                <a:gd name="connsiteX21" fmla="*/ 5029867 w 6330393"/>
                <a:gd name="connsiteY21" fmla="*/ 3058097 h 4422324"/>
                <a:gd name="connsiteX22" fmla="*/ 5211699 w 6330393"/>
                <a:gd name="connsiteY22" fmla="*/ 2675096 h 4422324"/>
                <a:gd name="connsiteX23" fmla="*/ 5326571 w 6330393"/>
                <a:gd name="connsiteY23" fmla="*/ 2136458 h 4422324"/>
                <a:gd name="connsiteX24" fmla="*/ 5407914 w 6330393"/>
                <a:gd name="connsiteY24" fmla="*/ 1772603 h 4422324"/>
                <a:gd name="connsiteX25" fmla="*/ 5517928 w 6330393"/>
                <a:gd name="connsiteY25" fmla="*/ 1456658 h 4422324"/>
                <a:gd name="connsiteX26" fmla="*/ 5649563 w 6330393"/>
                <a:gd name="connsiteY26" fmla="*/ 1325023 h 4422324"/>
                <a:gd name="connsiteX27" fmla="*/ 5963031 w 6330393"/>
                <a:gd name="connsiteY27" fmla="*/ 1289114 h 4422324"/>
                <a:gd name="connsiteX28" fmla="*/ 6185535 w 6330393"/>
                <a:gd name="connsiteY28" fmla="*/ 1217295 h 4422324"/>
                <a:gd name="connsiteX29" fmla="*/ 6326696 w 6330393"/>
                <a:gd name="connsiteY29" fmla="*/ 992315 h 4422324"/>
                <a:gd name="connsiteX30" fmla="*/ 6305169 w 6330393"/>
                <a:gd name="connsiteY30" fmla="*/ 824770 h 4422324"/>
                <a:gd name="connsiteX31" fmla="*/ 6156865 w 6330393"/>
                <a:gd name="connsiteY31" fmla="*/ 654844 h 4422324"/>
                <a:gd name="connsiteX32" fmla="*/ 5908072 w 6330393"/>
                <a:gd name="connsiteY32" fmla="*/ 506444 h 4422324"/>
                <a:gd name="connsiteX33" fmla="*/ 5606605 w 6330393"/>
                <a:gd name="connsiteY33" fmla="*/ 353282 h 4422324"/>
                <a:gd name="connsiteX34" fmla="*/ 5506117 w 6330393"/>
                <a:gd name="connsiteY34" fmla="*/ 164211 h 4422324"/>
                <a:gd name="connsiteX35" fmla="*/ 5598890 w 6330393"/>
                <a:gd name="connsiteY35" fmla="*/ 0 h 4422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6330393" h="4422324">
                  <a:moveTo>
                    <a:pt x="0" y="2249519"/>
                  </a:moveTo>
                  <a:cubicBezTo>
                    <a:pt x="166592" y="2158746"/>
                    <a:pt x="472059" y="2022443"/>
                    <a:pt x="653129" y="1966532"/>
                  </a:cubicBezTo>
                  <a:cubicBezTo>
                    <a:pt x="756761" y="1934528"/>
                    <a:pt x="864489" y="1915573"/>
                    <a:pt x="972122" y="1926622"/>
                  </a:cubicBezTo>
                  <a:cubicBezTo>
                    <a:pt x="1100423" y="1939766"/>
                    <a:pt x="1219581" y="1994630"/>
                    <a:pt x="1340168" y="2041398"/>
                  </a:cubicBezTo>
                  <a:cubicBezTo>
                    <a:pt x="1419987" y="2072354"/>
                    <a:pt x="1501140" y="2101025"/>
                    <a:pt x="1572768" y="2147697"/>
                  </a:cubicBezTo>
                  <a:cubicBezTo>
                    <a:pt x="1654874" y="2201132"/>
                    <a:pt x="1723454" y="2276285"/>
                    <a:pt x="1747647" y="2370677"/>
                  </a:cubicBezTo>
                  <a:cubicBezTo>
                    <a:pt x="1769840" y="2457545"/>
                    <a:pt x="1750981" y="2547842"/>
                    <a:pt x="1718596" y="2632043"/>
                  </a:cubicBezTo>
                  <a:cubicBezTo>
                    <a:pt x="1676876" y="2740152"/>
                    <a:pt x="1615345" y="2839403"/>
                    <a:pt x="1575054" y="2947988"/>
                  </a:cubicBezTo>
                  <a:cubicBezTo>
                    <a:pt x="1514094" y="3112199"/>
                    <a:pt x="1505141" y="3291269"/>
                    <a:pt x="1543431" y="3462147"/>
                  </a:cubicBezTo>
                  <a:cubicBezTo>
                    <a:pt x="1569244" y="3577114"/>
                    <a:pt x="1617536" y="3685318"/>
                    <a:pt x="1666875" y="3792474"/>
                  </a:cubicBezTo>
                  <a:cubicBezTo>
                    <a:pt x="1707261" y="3880199"/>
                    <a:pt x="1748600" y="3967734"/>
                    <a:pt x="1801844" y="4048125"/>
                  </a:cubicBezTo>
                  <a:cubicBezTo>
                    <a:pt x="1857185" y="4131659"/>
                    <a:pt x="1925669" y="4206431"/>
                    <a:pt x="2011490" y="4257866"/>
                  </a:cubicBezTo>
                  <a:cubicBezTo>
                    <a:pt x="2122837" y="4324636"/>
                    <a:pt x="2253615" y="4347020"/>
                    <a:pt x="2383727" y="4353687"/>
                  </a:cubicBezTo>
                  <a:cubicBezTo>
                    <a:pt x="2504027" y="4359879"/>
                    <a:pt x="2624614" y="4351973"/>
                    <a:pt x="2745105" y="4353687"/>
                  </a:cubicBezTo>
                  <a:cubicBezTo>
                    <a:pt x="2830640" y="4354925"/>
                    <a:pt x="2915984" y="4361688"/>
                    <a:pt x="3001232" y="4368927"/>
                  </a:cubicBezTo>
                  <a:cubicBezTo>
                    <a:pt x="3106674" y="4377881"/>
                    <a:pt x="3212211" y="4386739"/>
                    <a:pt x="3316891" y="4402170"/>
                  </a:cubicBezTo>
                  <a:cubicBezTo>
                    <a:pt x="3404426" y="4415028"/>
                    <a:pt x="3493008" y="4433697"/>
                    <a:pt x="3578543" y="4413218"/>
                  </a:cubicBezTo>
                  <a:cubicBezTo>
                    <a:pt x="3639598" y="4398645"/>
                    <a:pt x="3693890" y="4365403"/>
                    <a:pt x="3746087" y="4330065"/>
                  </a:cubicBezTo>
                  <a:cubicBezTo>
                    <a:pt x="3829622" y="4273677"/>
                    <a:pt x="3909727" y="4212431"/>
                    <a:pt x="3986689" y="4147280"/>
                  </a:cubicBezTo>
                  <a:cubicBezTo>
                    <a:pt x="4157282" y="4002881"/>
                    <a:pt x="4311206" y="3840290"/>
                    <a:pt x="4469987" y="3682841"/>
                  </a:cubicBezTo>
                  <a:cubicBezTo>
                    <a:pt x="4561332" y="3592259"/>
                    <a:pt x="4653915" y="3503009"/>
                    <a:pt x="4742784" y="3409950"/>
                  </a:cubicBezTo>
                  <a:cubicBezTo>
                    <a:pt x="4847558" y="3300222"/>
                    <a:pt x="4947190" y="3185255"/>
                    <a:pt x="5029867" y="3058097"/>
                  </a:cubicBezTo>
                  <a:cubicBezTo>
                    <a:pt x="5107305" y="2939129"/>
                    <a:pt x="5168646" y="2810351"/>
                    <a:pt x="5211699" y="2675096"/>
                  </a:cubicBezTo>
                  <a:cubicBezTo>
                    <a:pt x="5267516" y="2500027"/>
                    <a:pt x="5292186" y="2317147"/>
                    <a:pt x="5326571" y="2136458"/>
                  </a:cubicBezTo>
                  <a:cubicBezTo>
                    <a:pt x="5349812" y="2014347"/>
                    <a:pt x="5378672" y="1893380"/>
                    <a:pt x="5407914" y="1772603"/>
                  </a:cubicBezTo>
                  <a:cubicBezTo>
                    <a:pt x="5434299" y="1663446"/>
                    <a:pt x="5460683" y="1552861"/>
                    <a:pt x="5517928" y="1456658"/>
                  </a:cubicBezTo>
                  <a:cubicBezTo>
                    <a:pt x="5550408" y="1402080"/>
                    <a:pt x="5592889" y="1353312"/>
                    <a:pt x="5649563" y="1325023"/>
                  </a:cubicBezTo>
                  <a:cubicBezTo>
                    <a:pt x="5744528" y="1277493"/>
                    <a:pt x="5856065" y="1296924"/>
                    <a:pt x="5963031" y="1289114"/>
                  </a:cubicBezTo>
                  <a:cubicBezTo>
                    <a:pt x="6042279" y="1283303"/>
                    <a:pt x="6120479" y="1262539"/>
                    <a:pt x="6185535" y="1217295"/>
                  </a:cubicBezTo>
                  <a:cubicBezTo>
                    <a:pt x="6261164" y="1164717"/>
                    <a:pt x="6312694" y="1083374"/>
                    <a:pt x="6326696" y="992315"/>
                  </a:cubicBezTo>
                  <a:cubicBezTo>
                    <a:pt x="6335459" y="935450"/>
                    <a:pt x="6328791" y="877253"/>
                    <a:pt x="6305169" y="824770"/>
                  </a:cubicBezTo>
                  <a:cubicBezTo>
                    <a:pt x="6273927" y="755333"/>
                    <a:pt x="6217158" y="701897"/>
                    <a:pt x="6156865" y="654844"/>
                  </a:cubicBezTo>
                  <a:cubicBezTo>
                    <a:pt x="6080379" y="595217"/>
                    <a:pt x="5996750" y="545687"/>
                    <a:pt x="5908072" y="506444"/>
                  </a:cubicBezTo>
                  <a:cubicBezTo>
                    <a:pt x="5803964" y="460343"/>
                    <a:pt x="5692807" y="426815"/>
                    <a:pt x="5606605" y="353282"/>
                  </a:cubicBezTo>
                  <a:cubicBezTo>
                    <a:pt x="5549170" y="304229"/>
                    <a:pt x="5503259" y="238887"/>
                    <a:pt x="5506117" y="164211"/>
                  </a:cubicBezTo>
                  <a:cubicBezTo>
                    <a:pt x="5508213" y="106109"/>
                    <a:pt x="5598890" y="0"/>
                    <a:pt x="5598890" y="0"/>
                  </a:cubicBezTo>
                </a:path>
              </a:pathLst>
            </a:custGeom>
            <a:noFill/>
            <a:ln w="12700" cap="rnd">
              <a:solidFill>
                <a:schemeClr val="bg2">
                  <a:alpha val="24000"/>
                </a:schemeClr>
              </a:solidFill>
              <a:prstDash val="lgDash"/>
              <a:round/>
            </a:ln>
          </p:spPr>
          <p:txBody>
            <a:bodyPr rtlCol="0" anchor="ctr"/>
            <a:lstStyle/>
            <a:p>
              <a:endParaRPr lang="en-US"/>
            </a:p>
          </p:txBody>
        </p:sp>
        <p:sp>
          <p:nvSpPr>
            <p:cNvPr id="338" name="Freeform: Shape 337">
              <a:extLst>
                <a:ext uri="{FF2B5EF4-FFF2-40B4-BE49-F238E27FC236}">
                  <a16:creationId xmlns:a16="http://schemas.microsoft.com/office/drawing/2014/main" id="{1ECB895E-B92E-4686-8B6F-BA0F9041C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00" y="12542"/>
              <a:ext cx="3256801" cy="2769035"/>
            </a:xfrm>
            <a:custGeom>
              <a:avLst/>
              <a:gdLst>
                <a:gd name="connsiteX0" fmla="*/ 0 w 2563086"/>
                <a:gd name="connsiteY0" fmla="*/ 2102930 h 2102929"/>
                <a:gd name="connsiteX1" fmla="*/ 625888 w 2563086"/>
                <a:gd name="connsiteY1" fmla="*/ 1834229 h 2102929"/>
                <a:gd name="connsiteX2" fmla="*/ 954024 w 2563086"/>
                <a:gd name="connsiteY2" fmla="*/ 1789938 h 2102929"/>
                <a:gd name="connsiteX3" fmla="*/ 1379125 w 2563086"/>
                <a:gd name="connsiteY3" fmla="*/ 1870329 h 2102929"/>
                <a:gd name="connsiteX4" fmla="*/ 1819466 w 2563086"/>
                <a:gd name="connsiteY4" fmla="*/ 2021300 h 2102929"/>
                <a:gd name="connsiteX5" fmla="*/ 2221040 w 2563086"/>
                <a:gd name="connsiteY5" fmla="*/ 2010251 h 2102929"/>
                <a:gd name="connsiteX6" fmla="*/ 2507647 w 2563086"/>
                <a:gd name="connsiteY6" fmla="*/ 1867567 h 2102929"/>
                <a:gd name="connsiteX7" fmla="*/ 2560225 w 2563086"/>
                <a:gd name="connsiteY7" fmla="*/ 1652873 h 2102929"/>
                <a:gd name="connsiteX8" fmla="*/ 2328958 w 2563086"/>
                <a:gd name="connsiteY8" fmla="*/ 1295495 h 2102929"/>
                <a:gd name="connsiteX9" fmla="*/ 1676686 w 2563086"/>
                <a:gd name="connsiteY9" fmla="*/ 812292 h 2102929"/>
                <a:gd name="connsiteX10" fmla="*/ 1436942 w 2563086"/>
                <a:gd name="connsiteY10" fmla="*/ 669036 h 2102929"/>
                <a:gd name="connsiteX11" fmla="*/ 1157288 w 2563086"/>
                <a:gd name="connsiteY11" fmla="*/ 498634 h 2102929"/>
                <a:gd name="connsiteX12" fmla="*/ 928783 w 2563086"/>
                <a:gd name="connsiteY12" fmla="*/ 355949 h 2102929"/>
                <a:gd name="connsiteX13" fmla="*/ 649510 w 2563086"/>
                <a:gd name="connsiteY13" fmla="*/ 161639 h 2102929"/>
                <a:gd name="connsiteX14" fmla="*/ 373190 w 2563086"/>
                <a:gd name="connsiteY14" fmla="*/ 0 h 210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3086" h="2102929">
                  <a:moveTo>
                    <a:pt x="0" y="2102930"/>
                  </a:moveTo>
                  <a:cubicBezTo>
                    <a:pt x="182499" y="1964341"/>
                    <a:pt x="402717" y="1887855"/>
                    <a:pt x="625888" y="1834229"/>
                  </a:cubicBezTo>
                  <a:cubicBezTo>
                    <a:pt x="733711" y="1808321"/>
                    <a:pt x="843248" y="1789557"/>
                    <a:pt x="954024" y="1789938"/>
                  </a:cubicBezTo>
                  <a:cubicBezTo>
                    <a:pt x="1098995" y="1790414"/>
                    <a:pt x="1241965" y="1822609"/>
                    <a:pt x="1379125" y="1870329"/>
                  </a:cubicBezTo>
                  <a:cubicBezTo>
                    <a:pt x="1526191" y="1921478"/>
                    <a:pt x="1666780" y="1992059"/>
                    <a:pt x="1819466" y="2021300"/>
                  </a:cubicBezTo>
                  <a:cubicBezTo>
                    <a:pt x="1952244" y="2046827"/>
                    <a:pt x="2088356" y="2037112"/>
                    <a:pt x="2221040" y="2010251"/>
                  </a:cubicBezTo>
                  <a:cubicBezTo>
                    <a:pt x="2329720" y="1988249"/>
                    <a:pt x="2440877" y="1954530"/>
                    <a:pt x="2507647" y="1867567"/>
                  </a:cubicBezTo>
                  <a:cubicBezTo>
                    <a:pt x="2554320" y="1806702"/>
                    <a:pt x="2570226" y="1729073"/>
                    <a:pt x="2560225" y="1652873"/>
                  </a:cubicBezTo>
                  <a:cubicBezTo>
                    <a:pt x="2541270" y="1508665"/>
                    <a:pt x="2436019" y="1396175"/>
                    <a:pt x="2328958" y="1295495"/>
                  </a:cubicBezTo>
                  <a:cubicBezTo>
                    <a:pt x="2131314" y="1109567"/>
                    <a:pt x="1908429" y="953643"/>
                    <a:pt x="1676686" y="812292"/>
                  </a:cubicBezTo>
                  <a:cubicBezTo>
                    <a:pt x="1597152" y="763810"/>
                    <a:pt x="1516856" y="716756"/>
                    <a:pt x="1436942" y="669036"/>
                  </a:cubicBezTo>
                  <a:cubicBezTo>
                    <a:pt x="1343216" y="613029"/>
                    <a:pt x="1250442" y="555498"/>
                    <a:pt x="1157288" y="498634"/>
                  </a:cubicBezTo>
                  <a:cubicBezTo>
                    <a:pt x="1080611" y="451866"/>
                    <a:pt x="1003745" y="405479"/>
                    <a:pt x="928783" y="355949"/>
                  </a:cubicBezTo>
                  <a:cubicBezTo>
                    <a:pt x="834200" y="293465"/>
                    <a:pt x="743140" y="225552"/>
                    <a:pt x="649510" y="161639"/>
                  </a:cubicBezTo>
                  <a:cubicBezTo>
                    <a:pt x="539496" y="86487"/>
                    <a:pt x="373190" y="0"/>
                    <a:pt x="37319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339" name="Freeform: Shape 338">
              <a:extLst>
                <a:ext uri="{FF2B5EF4-FFF2-40B4-BE49-F238E27FC236}">
                  <a16:creationId xmlns:a16="http://schemas.microsoft.com/office/drawing/2014/main" id="{357CEDFC-C202-445C-9D3B-467FB3DCE9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340" name="Freeform: Shape 339">
              <a:extLst>
                <a:ext uri="{FF2B5EF4-FFF2-40B4-BE49-F238E27FC236}">
                  <a16:creationId xmlns:a16="http://schemas.microsoft.com/office/drawing/2014/main" id="{E763FC30-4283-464C-932E-272A62FE5D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788" y="0"/>
              <a:ext cx="12542" cy="12542"/>
            </a:xfrm>
            <a:custGeom>
              <a:avLst/>
              <a:gdLst/>
              <a:ahLst/>
              <a:cxnLst/>
              <a:rect l="l" t="t" r="r" b="b"/>
              <a:pathLst>
                <a:path w="9525" h="9525"/>
              </a:pathLst>
            </a:custGeom>
            <a:noFill/>
            <a:ln w="12700" cap="rnd">
              <a:solidFill>
                <a:schemeClr val="bg2">
                  <a:alpha val="24000"/>
                </a:schemeClr>
              </a:solidFill>
              <a:prstDash val="lgDash"/>
              <a:round/>
            </a:ln>
          </p:spPr>
          <p:txBody>
            <a:bodyPr rtlCol="0" anchor="ctr"/>
            <a:lstStyle/>
            <a:p>
              <a:endParaRPr lang="en-US"/>
            </a:p>
          </p:txBody>
        </p:sp>
        <p:sp>
          <p:nvSpPr>
            <p:cNvPr id="341" name="Freeform: Shape 340">
              <a:extLst>
                <a:ext uri="{FF2B5EF4-FFF2-40B4-BE49-F238E27FC236}">
                  <a16:creationId xmlns:a16="http://schemas.microsoft.com/office/drawing/2014/main" id="{0DE2B79E-20B8-482A-9098-FCAEF6B21B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232906"/>
              <a:ext cx="1832649" cy="1702458"/>
            </a:xfrm>
            <a:custGeom>
              <a:avLst/>
              <a:gdLst>
                <a:gd name="connsiteX0" fmla="*/ 0 w 1391796"/>
                <a:gd name="connsiteY0" fmla="*/ 1292924 h 1292923"/>
                <a:gd name="connsiteX1" fmla="*/ 696563 w 1391796"/>
                <a:gd name="connsiteY1" fmla="*/ 1150906 h 1292923"/>
                <a:gd name="connsiteX2" fmla="*/ 993934 w 1391796"/>
                <a:gd name="connsiteY2" fmla="*/ 1192435 h 1292923"/>
                <a:gd name="connsiteX3" fmla="*/ 1155097 w 1391796"/>
                <a:gd name="connsiteY3" fmla="*/ 1192435 h 1292923"/>
                <a:gd name="connsiteX4" fmla="*/ 1324547 w 1391796"/>
                <a:gd name="connsiteY4" fmla="*/ 1184148 h 1292923"/>
                <a:gd name="connsiteX5" fmla="*/ 1381030 w 1391796"/>
                <a:gd name="connsiteY5" fmla="*/ 1149191 h 1292923"/>
                <a:gd name="connsiteX6" fmla="*/ 1357789 w 1391796"/>
                <a:gd name="connsiteY6" fmla="*/ 1027843 h 1292923"/>
                <a:gd name="connsiteX7" fmla="*/ 1136809 w 1391796"/>
                <a:gd name="connsiteY7" fmla="*/ 838295 h 1292923"/>
                <a:gd name="connsiteX8" fmla="*/ 804482 w 1391796"/>
                <a:gd name="connsiteY8" fmla="*/ 595598 h 1292923"/>
                <a:gd name="connsiteX9" fmla="*/ 530352 w 1391796"/>
                <a:gd name="connsiteY9" fmla="*/ 381191 h 1292923"/>
                <a:gd name="connsiteX10" fmla="*/ 0 w 1391796"/>
                <a:gd name="connsiteY10" fmla="*/ 0 h 12929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91796" h="1292923">
                  <a:moveTo>
                    <a:pt x="0" y="1292924"/>
                  </a:moveTo>
                  <a:cubicBezTo>
                    <a:pt x="158877" y="1243108"/>
                    <a:pt x="531019" y="1138047"/>
                    <a:pt x="696563" y="1150906"/>
                  </a:cubicBezTo>
                  <a:cubicBezTo>
                    <a:pt x="796481" y="1158621"/>
                    <a:pt x="894017" y="1185863"/>
                    <a:pt x="993934" y="1192435"/>
                  </a:cubicBezTo>
                  <a:cubicBezTo>
                    <a:pt x="1047559" y="1195959"/>
                    <a:pt x="1101376" y="1192054"/>
                    <a:pt x="1155097" y="1192435"/>
                  </a:cubicBezTo>
                  <a:cubicBezTo>
                    <a:pt x="1212056" y="1192816"/>
                    <a:pt x="1269683" y="1198626"/>
                    <a:pt x="1324547" y="1184148"/>
                  </a:cubicBezTo>
                  <a:cubicBezTo>
                    <a:pt x="1346930" y="1178243"/>
                    <a:pt x="1368266" y="1168241"/>
                    <a:pt x="1381030" y="1149191"/>
                  </a:cubicBezTo>
                  <a:cubicBezTo>
                    <a:pt x="1405795" y="1112425"/>
                    <a:pt x="1383506" y="1065752"/>
                    <a:pt x="1357789" y="1027843"/>
                  </a:cubicBezTo>
                  <a:cubicBezTo>
                    <a:pt x="1302734" y="946880"/>
                    <a:pt x="1218152" y="893540"/>
                    <a:pt x="1136809" y="838295"/>
                  </a:cubicBezTo>
                  <a:cubicBezTo>
                    <a:pt x="1023271" y="761238"/>
                    <a:pt x="912971" y="679609"/>
                    <a:pt x="804482" y="595598"/>
                  </a:cubicBezTo>
                  <a:cubicBezTo>
                    <a:pt x="712756" y="524542"/>
                    <a:pt x="620459" y="454247"/>
                    <a:pt x="530352" y="381191"/>
                  </a:cubicBezTo>
                  <a:cubicBezTo>
                    <a:pt x="378809" y="258318"/>
                    <a:pt x="149733" y="125063"/>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342" name="Freeform: Shape 341">
              <a:extLst>
                <a:ext uri="{FF2B5EF4-FFF2-40B4-BE49-F238E27FC236}">
                  <a16:creationId xmlns:a16="http://schemas.microsoft.com/office/drawing/2014/main" id="{27ECCA13-011E-4D0B-8827-B1DFEF0943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4787" y="27843"/>
              <a:ext cx="2207527" cy="1610525"/>
            </a:xfrm>
            <a:custGeom>
              <a:avLst/>
              <a:gdLst>
                <a:gd name="connsiteX0" fmla="*/ 1676495 w 1676495"/>
                <a:gd name="connsiteY0" fmla="*/ 1223105 h 1223105"/>
                <a:gd name="connsiteX1" fmla="*/ 1421702 w 1676495"/>
                <a:gd name="connsiteY1" fmla="*/ 1000792 h 1223105"/>
                <a:gd name="connsiteX2" fmla="*/ 1024604 w 1676495"/>
                <a:gd name="connsiteY2" fmla="*/ 744760 h 1223105"/>
                <a:gd name="connsiteX3" fmla="*/ 444722 w 1676495"/>
                <a:gd name="connsiteY3" fmla="*/ 345758 h 1223105"/>
                <a:gd name="connsiteX4" fmla="*/ 0 w 1676495"/>
                <a:gd name="connsiteY4" fmla="*/ 0 h 12231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495" h="1223105">
                  <a:moveTo>
                    <a:pt x="1676495" y="1223105"/>
                  </a:moveTo>
                  <a:cubicBezTo>
                    <a:pt x="1603724" y="1136523"/>
                    <a:pt x="1514094" y="1066324"/>
                    <a:pt x="1421702" y="1000792"/>
                  </a:cubicBezTo>
                  <a:cubicBezTo>
                    <a:pt x="1293209" y="909733"/>
                    <a:pt x="1158526" y="827723"/>
                    <a:pt x="1024604" y="744760"/>
                  </a:cubicBezTo>
                  <a:cubicBezTo>
                    <a:pt x="824770" y="621030"/>
                    <a:pt x="623888" y="497777"/>
                    <a:pt x="444722" y="345758"/>
                  </a:cubicBezTo>
                  <a:cubicBezTo>
                    <a:pt x="330518" y="248888"/>
                    <a:pt x="135731" y="61817"/>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343" name="Freeform: Shape 342">
              <a:extLst>
                <a:ext uri="{FF2B5EF4-FFF2-40B4-BE49-F238E27FC236}">
                  <a16:creationId xmlns:a16="http://schemas.microsoft.com/office/drawing/2014/main" id="{24CCC8FF-3393-4965-BD21-DCB37A2453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8540" y="1638243"/>
              <a:ext cx="2318558" cy="594242"/>
            </a:xfrm>
            <a:custGeom>
              <a:avLst/>
              <a:gdLst>
                <a:gd name="connsiteX0" fmla="*/ 0 w 1760817"/>
                <a:gd name="connsiteY0" fmla="*/ 451295 h 451294"/>
                <a:gd name="connsiteX1" fmla="*/ 335661 w 1760817"/>
                <a:gd name="connsiteY1" fmla="*/ 319373 h 451294"/>
                <a:gd name="connsiteX2" fmla="*/ 629984 w 1760817"/>
                <a:gd name="connsiteY2" fmla="*/ 264319 h 451294"/>
                <a:gd name="connsiteX3" fmla="*/ 878777 w 1760817"/>
                <a:gd name="connsiteY3" fmla="*/ 278702 h 451294"/>
                <a:gd name="connsiteX4" fmla="*/ 1024700 w 1760817"/>
                <a:gd name="connsiteY4" fmla="*/ 302609 h 451294"/>
                <a:gd name="connsiteX5" fmla="*/ 1316641 w 1760817"/>
                <a:gd name="connsiteY5" fmla="*/ 360045 h 451294"/>
                <a:gd name="connsiteX6" fmla="*/ 1527143 w 1760817"/>
                <a:gd name="connsiteY6" fmla="*/ 386334 h 451294"/>
                <a:gd name="connsiteX7" fmla="*/ 1704023 w 1760817"/>
                <a:gd name="connsiteY7" fmla="*/ 0 h 451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817" h="451294">
                  <a:moveTo>
                    <a:pt x="0" y="451295"/>
                  </a:moveTo>
                  <a:cubicBezTo>
                    <a:pt x="77438" y="429292"/>
                    <a:pt x="257270" y="337852"/>
                    <a:pt x="335661" y="319373"/>
                  </a:cubicBezTo>
                  <a:cubicBezTo>
                    <a:pt x="433007" y="296418"/>
                    <a:pt x="530162" y="270510"/>
                    <a:pt x="629984" y="264319"/>
                  </a:cubicBezTo>
                  <a:cubicBezTo>
                    <a:pt x="713137" y="259080"/>
                    <a:pt x="796290" y="266891"/>
                    <a:pt x="878777" y="278702"/>
                  </a:cubicBezTo>
                  <a:cubicBezTo>
                    <a:pt x="927545" y="285655"/>
                    <a:pt x="976217" y="293751"/>
                    <a:pt x="1024700" y="302609"/>
                  </a:cubicBezTo>
                  <a:cubicBezTo>
                    <a:pt x="1122236" y="320516"/>
                    <a:pt x="1219581" y="339471"/>
                    <a:pt x="1316641" y="360045"/>
                  </a:cubicBezTo>
                  <a:cubicBezTo>
                    <a:pt x="1386269" y="374809"/>
                    <a:pt x="1456277" y="389763"/>
                    <a:pt x="1527143" y="386334"/>
                  </a:cubicBezTo>
                  <a:cubicBezTo>
                    <a:pt x="1592008" y="383191"/>
                    <a:pt x="1881569" y="391287"/>
                    <a:pt x="1704023" y="0"/>
                  </a:cubicBezTo>
                </a:path>
              </a:pathLst>
            </a:custGeom>
            <a:noFill/>
            <a:ln w="12700" cap="rnd">
              <a:solidFill>
                <a:schemeClr val="bg2">
                  <a:alpha val="24000"/>
                </a:schemeClr>
              </a:solidFill>
              <a:prstDash val="lgDash"/>
              <a:round/>
            </a:ln>
          </p:spPr>
          <p:txBody>
            <a:bodyPr rtlCol="0" anchor="ctr"/>
            <a:lstStyle/>
            <a:p>
              <a:endParaRPr lang="en-US"/>
            </a:p>
          </p:txBody>
        </p:sp>
        <p:sp>
          <p:nvSpPr>
            <p:cNvPr id="344" name="Freeform: Shape 343">
              <a:extLst>
                <a:ext uri="{FF2B5EF4-FFF2-40B4-BE49-F238E27FC236}">
                  <a16:creationId xmlns:a16="http://schemas.microsoft.com/office/drawing/2014/main" id="{A6D6870E-B40A-4E80-A706-BA8CB5E215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6372" y="454013"/>
              <a:ext cx="256959" cy="983296"/>
            </a:xfrm>
            <a:custGeom>
              <a:avLst/>
              <a:gdLst>
                <a:gd name="connsiteX0" fmla="*/ 90011 w 267734"/>
                <a:gd name="connsiteY0" fmla="*/ 746760 h 746759"/>
                <a:gd name="connsiteX1" fmla="*/ 250603 w 267734"/>
                <a:gd name="connsiteY1" fmla="*/ 541782 h 746759"/>
                <a:gd name="connsiteX2" fmla="*/ 250603 w 267734"/>
                <a:gd name="connsiteY2" fmla="*/ 325660 h 746759"/>
                <a:gd name="connsiteX3" fmla="*/ 0 w 267734"/>
                <a:gd name="connsiteY3" fmla="*/ 0 h 746759"/>
              </a:gdLst>
              <a:ahLst/>
              <a:cxnLst>
                <a:cxn ang="0">
                  <a:pos x="connsiteX0" y="connsiteY0"/>
                </a:cxn>
                <a:cxn ang="0">
                  <a:pos x="connsiteX1" y="connsiteY1"/>
                </a:cxn>
                <a:cxn ang="0">
                  <a:pos x="connsiteX2" y="connsiteY2"/>
                </a:cxn>
                <a:cxn ang="0">
                  <a:pos x="connsiteX3" y="connsiteY3"/>
                </a:cxn>
              </a:cxnLst>
              <a:rect l="l" t="t" r="r" b="b"/>
              <a:pathLst>
                <a:path w="267734" h="746759">
                  <a:moveTo>
                    <a:pt x="90011" y="746760"/>
                  </a:moveTo>
                  <a:cubicBezTo>
                    <a:pt x="159353" y="691801"/>
                    <a:pt x="221456" y="624935"/>
                    <a:pt x="250603" y="541782"/>
                  </a:cubicBezTo>
                  <a:cubicBezTo>
                    <a:pt x="275082" y="471868"/>
                    <a:pt x="271748" y="396907"/>
                    <a:pt x="250603" y="325660"/>
                  </a:cubicBezTo>
                  <a:cubicBezTo>
                    <a:pt x="210598" y="190500"/>
                    <a:pt x="117634" y="77629"/>
                    <a:pt x="0" y="0"/>
                  </a:cubicBezTo>
                </a:path>
              </a:pathLst>
            </a:custGeom>
            <a:noFill/>
            <a:ln w="12700" cap="rnd">
              <a:solidFill>
                <a:schemeClr val="bg2">
                  <a:alpha val="24000"/>
                </a:schemeClr>
              </a:solidFill>
              <a:prstDash val="lgDash"/>
              <a:round/>
            </a:ln>
          </p:spPr>
          <p:txBody>
            <a:bodyPr rtlCol="0" anchor="ctr"/>
            <a:lstStyle/>
            <a:p>
              <a:endParaRPr lang="en-US" dirty="0"/>
            </a:p>
          </p:txBody>
        </p:sp>
        <p:sp>
          <p:nvSpPr>
            <p:cNvPr id="345" name="Freeform: Shape 344">
              <a:extLst>
                <a:ext uri="{FF2B5EF4-FFF2-40B4-BE49-F238E27FC236}">
                  <a16:creationId xmlns:a16="http://schemas.microsoft.com/office/drawing/2014/main" id="{81B66FCF-F34F-4C17-A29E-EE8E138129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43887" y="12542"/>
              <a:ext cx="6404043" cy="1673812"/>
            </a:xfrm>
            <a:custGeom>
              <a:avLst/>
              <a:gdLst>
                <a:gd name="connsiteX0" fmla="*/ 0 w 4863517"/>
                <a:gd name="connsiteY0" fmla="*/ 0 h 1271168"/>
                <a:gd name="connsiteX1" fmla="*/ 176879 w 4863517"/>
                <a:gd name="connsiteY1" fmla="*/ 115157 h 1271168"/>
                <a:gd name="connsiteX2" fmla="*/ 400812 w 4863517"/>
                <a:gd name="connsiteY2" fmla="*/ 277178 h 1271168"/>
                <a:gd name="connsiteX3" fmla="*/ 652367 w 4863517"/>
                <a:gd name="connsiteY3" fmla="*/ 421958 h 1271168"/>
                <a:gd name="connsiteX4" fmla="*/ 1110615 w 4863517"/>
                <a:gd name="connsiteY4" fmla="*/ 690848 h 1271168"/>
                <a:gd name="connsiteX5" fmla="*/ 1410843 w 4863517"/>
                <a:gd name="connsiteY5" fmla="*/ 830580 h 1271168"/>
                <a:gd name="connsiteX6" fmla="*/ 1585341 w 4863517"/>
                <a:gd name="connsiteY6" fmla="*/ 917067 h 1271168"/>
                <a:gd name="connsiteX7" fmla="*/ 1896046 w 4863517"/>
                <a:gd name="connsiteY7" fmla="*/ 1114901 h 1271168"/>
                <a:gd name="connsiteX8" fmla="*/ 2042255 w 4863517"/>
                <a:gd name="connsiteY8" fmla="*/ 1204627 h 1271168"/>
                <a:gd name="connsiteX9" fmla="*/ 2276570 w 4863517"/>
                <a:gd name="connsiteY9" fmla="*/ 1271111 h 1271168"/>
                <a:gd name="connsiteX10" fmla="*/ 2568988 w 4863517"/>
                <a:gd name="connsiteY10" fmla="*/ 1128141 h 1271168"/>
                <a:gd name="connsiteX11" fmla="*/ 2726817 w 4863517"/>
                <a:gd name="connsiteY11" fmla="*/ 882110 h 1271168"/>
                <a:gd name="connsiteX12" fmla="*/ 2861881 w 4863517"/>
                <a:gd name="connsiteY12" fmla="*/ 574929 h 1271168"/>
                <a:gd name="connsiteX13" fmla="*/ 2990660 w 4863517"/>
                <a:gd name="connsiteY13" fmla="*/ 411480 h 1271168"/>
                <a:gd name="connsiteX14" fmla="*/ 3259264 w 4863517"/>
                <a:gd name="connsiteY14" fmla="*/ 292322 h 1271168"/>
                <a:gd name="connsiteX15" fmla="*/ 3482150 w 4863517"/>
                <a:gd name="connsiteY15" fmla="*/ 325565 h 1271168"/>
                <a:gd name="connsiteX16" fmla="*/ 3824192 w 4863517"/>
                <a:gd name="connsiteY16" fmla="*/ 383762 h 1271168"/>
                <a:gd name="connsiteX17" fmla="*/ 4206145 w 4863517"/>
                <a:gd name="connsiteY17" fmla="*/ 420434 h 1271168"/>
                <a:gd name="connsiteX18" fmla="*/ 4505230 w 4863517"/>
                <a:gd name="connsiteY18" fmla="*/ 420434 h 1271168"/>
                <a:gd name="connsiteX19" fmla="*/ 4820127 w 4863517"/>
                <a:gd name="connsiteY19" fmla="*/ 349091 h 1271168"/>
                <a:gd name="connsiteX20" fmla="*/ 4863370 w 4863517"/>
                <a:gd name="connsiteY20" fmla="*/ 242316 h 1271168"/>
                <a:gd name="connsiteX21" fmla="*/ 4760691 w 4863517"/>
                <a:gd name="connsiteY21" fmla="*/ 0 h 1271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63517" h="1271168">
                  <a:moveTo>
                    <a:pt x="0" y="0"/>
                  </a:moveTo>
                  <a:cubicBezTo>
                    <a:pt x="0" y="0"/>
                    <a:pt x="110680" y="67151"/>
                    <a:pt x="176879" y="115157"/>
                  </a:cubicBezTo>
                  <a:cubicBezTo>
                    <a:pt x="251555" y="169259"/>
                    <a:pt x="323564" y="226981"/>
                    <a:pt x="400812" y="277178"/>
                  </a:cubicBezTo>
                  <a:cubicBezTo>
                    <a:pt x="481965" y="329946"/>
                    <a:pt x="568166" y="374142"/>
                    <a:pt x="652367" y="421958"/>
                  </a:cubicBezTo>
                  <a:cubicBezTo>
                    <a:pt x="806386" y="509492"/>
                    <a:pt x="953167" y="609695"/>
                    <a:pt x="1110615" y="690848"/>
                  </a:cubicBezTo>
                  <a:cubicBezTo>
                    <a:pt x="1208723" y="741426"/>
                    <a:pt x="1310450" y="784670"/>
                    <a:pt x="1410843" y="830580"/>
                  </a:cubicBezTo>
                  <a:cubicBezTo>
                    <a:pt x="1469898" y="857631"/>
                    <a:pt x="1528477" y="885635"/>
                    <a:pt x="1585341" y="917067"/>
                  </a:cubicBezTo>
                  <a:cubicBezTo>
                    <a:pt x="1692878" y="976408"/>
                    <a:pt x="1794034" y="1046417"/>
                    <a:pt x="1896046" y="1114901"/>
                  </a:cubicBezTo>
                  <a:cubicBezTo>
                    <a:pt x="1943576" y="1146810"/>
                    <a:pt x="1991773" y="1177671"/>
                    <a:pt x="2042255" y="1204627"/>
                  </a:cubicBezTo>
                  <a:cubicBezTo>
                    <a:pt x="2115217" y="1243679"/>
                    <a:pt x="2194179" y="1272635"/>
                    <a:pt x="2276570" y="1271111"/>
                  </a:cubicBezTo>
                  <a:cubicBezTo>
                    <a:pt x="2388870" y="1269111"/>
                    <a:pt x="2490597" y="1209485"/>
                    <a:pt x="2568988" y="1128141"/>
                  </a:cubicBezTo>
                  <a:cubicBezTo>
                    <a:pt x="2637092" y="1057561"/>
                    <a:pt x="2686622" y="971836"/>
                    <a:pt x="2726817" y="882110"/>
                  </a:cubicBezTo>
                  <a:cubicBezTo>
                    <a:pt x="2772632" y="779907"/>
                    <a:pt x="2807208" y="672560"/>
                    <a:pt x="2861881" y="574929"/>
                  </a:cubicBezTo>
                  <a:cubicBezTo>
                    <a:pt x="2896076" y="513969"/>
                    <a:pt x="2938558" y="457962"/>
                    <a:pt x="2990660" y="411480"/>
                  </a:cubicBezTo>
                  <a:cubicBezTo>
                    <a:pt x="3065812" y="344329"/>
                    <a:pt x="3158966" y="297466"/>
                    <a:pt x="3259264" y="292322"/>
                  </a:cubicBezTo>
                  <a:cubicBezTo>
                    <a:pt x="3334607" y="288417"/>
                    <a:pt x="3408426" y="308324"/>
                    <a:pt x="3482150" y="325565"/>
                  </a:cubicBezTo>
                  <a:cubicBezTo>
                    <a:pt x="3594830" y="351854"/>
                    <a:pt x="3709416" y="368618"/>
                    <a:pt x="3824192" y="383762"/>
                  </a:cubicBezTo>
                  <a:cubicBezTo>
                    <a:pt x="3951065" y="400431"/>
                    <a:pt x="4078319" y="415290"/>
                    <a:pt x="4206145" y="420434"/>
                  </a:cubicBezTo>
                  <a:cubicBezTo>
                    <a:pt x="4305777" y="424434"/>
                    <a:pt x="4405503" y="419957"/>
                    <a:pt x="4505230" y="420434"/>
                  </a:cubicBezTo>
                  <a:cubicBezTo>
                    <a:pt x="4619435" y="421005"/>
                    <a:pt x="4745641" y="432149"/>
                    <a:pt x="4820127" y="349091"/>
                  </a:cubicBezTo>
                  <a:cubicBezTo>
                    <a:pt x="4846701" y="319469"/>
                    <a:pt x="4861655" y="282131"/>
                    <a:pt x="4863370" y="242316"/>
                  </a:cubicBezTo>
                  <a:cubicBezTo>
                    <a:pt x="4868037" y="134493"/>
                    <a:pt x="4760691" y="0"/>
                    <a:pt x="4760691" y="0"/>
                  </a:cubicBezTo>
                </a:path>
              </a:pathLst>
            </a:custGeom>
            <a:noFill/>
            <a:ln w="12700" cap="rnd">
              <a:solidFill>
                <a:schemeClr val="bg2">
                  <a:alpha val="24000"/>
                </a:schemeClr>
              </a:solidFill>
              <a:prstDash val="lgDash"/>
              <a:round/>
            </a:ln>
          </p:spPr>
          <p:txBody>
            <a:bodyPr rtlCol="0" anchor="ctr"/>
            <a:lstStyle/>
            <a:p>
              <a:endParaRPr lang="en-US"/>
            </a:p>
          </p:txBody>
        </p:sp>
        <p:sp>
          <p:nvSpPr>
            <p:cNvPr id="346" name="Freeform: Shape 345">
              <a:extLst>
                <a:ext uri="{FF2B5EF4-FFF2-40B4-BE49-F238E27FC236}">
                  <a16:creationId xmlns:a16="http://schemas.microsoft.com/office/drawing/2014/main" id="{FD861033-CAAF-46D9-B275-DCF52F2CB6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0816" y="12291"/>
              <a:ext cx="5654210" cy="1210473"/>
            </a:xfrm>
            <a:custGeom>
              <a:avLst/>
              <a:gdLst>
                <a:gd name="connsiteX0" fmla="*/ 0 w 4294060"/>
                <a:gd name="connsiteY0" fmla="*/ 190 h 919287"/>
                <a:gd name="connsiteX1" fmla="*/ 417862 w 4294060"/>
                <a:gd name="connsiteY1" fmla="*/ 274606 h 919287"/>
                <a:gd name="connsiteX2" fmla="*/ 980218 w 4294060"/>
                <a:gd name="connsiteY2" fmla="*/ 608171 h 919287"/>
                <a:gd name="connsiteX3" fmla="*/ 1473137 w 4294060"/>
                <a:gd name="connsiteY3" fmla="*/ 792480 h 919287"/>
                <a:gd name="connsiteX4" fmla="*/ 1827276 w 4294060"/>
                <a:gd name="connsiteY4" fmla="*/ 914591 h 919287"/>
                <a:gd name="connsiteX5" fmla="*/ 2119217 w 4294060"/>
                <a:gd name="connsiteY5" fmla="*/ 847535 h 919287"/>
                <a:gd name="connsiteX6" fmla="*/ 2269998 w 4294060"/>
                <a:gd name="connsiteY6" fmla="*/ 610553 h 919287"/>
                <a:gd name="connsiteX7" fmla="*/ 2413540 w 4294060"/>
                <a:gd name="connsiteY7" fmla="*/ 361569 h 919287"/>
                <a:gd name="connsiteX8" fmla="*/ 2683859 w 4294060"/>
                <a:gd name="connsiteY8" fmla="*/ 67151 h 919287"/>
                <a:gd name="connsiteX9" fmla="*/ 3030760 w 4294060"/>
                <a:gd name="connsiteY9" fmla="*/ 36005 h 919287"/>
                <a:gd name="connsiteX10" fmla="*/ 3356134 w 4294060"/>
                <a:gd name="connsiteY10" fmla="*/ 129350 h 919287"/>
                <a:gd name="connsiteX11" fmla="*/ 3674364 w 4294060"/>
                <a:gd name="connsiteY11" fmla="*/ 244221 h 919287"/>
                <a:gd name="connsiteX12" fmla="*/ 3968687 w 4294060"/>
                <a:gd name="connsiteY12" fmla="*/ 244221 h 919287"/>
                <a:gd name="connsiteX13" fmla="*/ 4157662 w 4294060"/>
                <a:gd name="connsiteY13" fmla="*/ 177165 h 919287"/>
                <a:gd name="connsiteX14" fmla="*/ 4271296 w 4294060"/>
                <a:gd name="connsiteY14" fmla="*/ 63437 h 919287"/>
                <a:gd name="connsiteX15" fmla="*/ 4294061 w 4294060"/>
                <a:gd name="connsiteY15" fmla="*/ 0 h 919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94060" h="919287">
                  <a:moveTo>
                    <a:pt x="0" y="190"/>
                  </a:moveTo>
                  <a:cubicBezTo>
                    <a:pt x="0" y="190"/>
                    <a:pt x="243745" y="162211"/>
                    <a:pt x="417862" y="274606"/>
                  </a:cubicBezTo>
                  <a:cubicBezTo>
                    <a:pt x="601408" y="393097"/>
                    <a:pt x="781145" y="518922"/>
                    <a:pt x="980218" y="608171"/>
                  </a:cubicBezTo>
                  <a:cubicBezTo>
                    <a:pt x="1140333" y="679990"/>
                    <a:pt x="1310545" y="726281"/>
                    <a:pt x="1473137" y="792480"/>
                  </a:cubicBezTo>
                  <a:cubicBezTo>
                    <a:pt x="1589532" y="839915"/>
                    <a:pt x="1702975" y="898112"/>
                    <a:pt x="1827276" y="914591"/>
                  </a:cubicBezTo>
                  <a:cubicBezTo>
                    <a:pt x="1930813" y="928307"/>
                    <a:pt x="2039207" y="913733"/>
                    <a:pt x="2119217" y="847535"/>
                  </a:cubicBezTo>
                  <a:cubicBezTo>
                    <a:pt x="2192084" y="787146"/>
                    <a:pt x="2228183" y="696278"/>
                    <a:pt x="2269998" y="610553"/>
                  </a:cubicBezTo>
                  <a:cubicBezTo>
                    <a:pt x="2312003" y="524351"/>
                    <a:pt x="2362867" y="442913"/>
                    <a:pt x="2413540" y="361569"/>
                  </a:cubicBezTo>
                  <a:cubicBezTo>
                    <a:pt x="2485835" y="245650"/>
                    <a:pt x="2562511" y="127064"/>
                    <a:pt x="2683859" y="67151"/>
                  </a:cubicBezTo>
                  <a:cubicBezTo>
                    <a:pt x="2790254" y="14573"/>
                    <a:pt x="2912935" y="16764"/>
                    <a:pt x="3030760" y="36005"/>
                  </a:cubicBezTo>
                  <a:cubicBezTo>
                    <a:pt x="3142393" y="54293"/>
                    <a:pt x="3251073" y="87344"/>
                    <a:pt x="3356134" y="129350"/>
                  </a:cubicBezTo>
                  <a:cubicBezTo>
                    <a:pt x="3461194" y="171355"/>
                    <a:pt x="3563588" y="221742"/>
                    <a:pt x="3674364" y="244221"/>
                  </a:cubicBezTo>
                  <a:cubicBezTo>
                    <a:pt x="3771233" y="263938"/>
                    <a:pt x="3871341" y="262319"/>
                    <a:pt x="3968687" y="244221"/>
                  </a:cubicBezTo>
                  <a:cubicBezTo>
                    <a:pt x="4034981" y="231839"/>
                    <a:pt x="4099941" y="211931"/>
                    <a:pt x="4157662" y="177165"/>
                  </a:cubicBezTo>
                  <a:cubicBezTo>
                    <a:pt x="4204526" y="148971"/>
                    <a:pt x="4246817" y="112300"/>
                    <a:pt x="4271296" y="63437"/>
                  </a:cubicBezTo>
                  <a:cubicBezTo>
                    <a:pt x="4286441" y="33242"/>
                    <a:pt x="4294061" y="0"/>
                    <a:pt x="4294061" y="0"/>
                  </a:cubicBezTo>
                </a:path>
              </a:pathLst>
            </a:custGeom>
            <a:noFill/>
            <a:ln w="12700" cap="rnd">
              <a:solidFill>
                <a:schemeClr val="bg2">
                  <a:alpha val="24000"/>
                </a:schemeClr>
              </a:solidFill>
              <a:prstDash val="lgDash"/>
              <a:round/>
            </a:ln>
          </p:spPr>
          <p:txBody>
            <a:bodyPr rtlCol="0" anchor="ctr"/>
            <a:lstStyle/>
            <a:p>
              <a:endParaRPr lang="en-US"/>
            </a:p>
          </p:txBody>
        </p:sp>
        <p:sp>
          <p:nvSpPr>
            <p:cNvPr id="347" name="Freeform: Shape 346">
              <a:extLst>
                <a:ext uri="{FF2B5EF4-FFF2-40B4-BE49-F238E27FC236}">
                  <a16:creationId xmlns:a16="http://schemas.microsoft.com/office/drawing/2014/main" id="{630B9015-F708-485A-9F3F-7E0623037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34783" y="12542"/>
              <a:ext cx="3018496" cy="823906"/>
            </a:xfrm>
            <a:custGeom>
              <a:avLst/>
              <a:gdLst>
                <a:gd name="connsiteX0" fmla="*/ 0 w 2292381"/>
                <a:gd name="connsiteY0" fmla="*/ 0 h 625711"/>
                <a:gd name="connsiteX1" fmla="*/ 272415 w 2292381"/>
                <a:gd name="connsiteY1" fmla="*/ 181070 h 625711"/>
                <a:gd name="connsiteX2" fmla="*/ 651415 w 2292381"/>
                <a:gd name="connsiteY2" fmla="*/ 385000 h 625711"/>
                <a:gd name="connsiteX3" fmla="*/ 915543 w 2292381"/>
                <a:gd name="connsiteY3" fmla="*/ 514255 h 625711"/>
                <a:gd name="connsiteX4" fmla="*/ 1277303 w 2292381"/>
                <a:gd name="connsiteY4" fmla="*/ 606171 h 625711"/>
                <a:gd name="connsiteX5" fmla="*/ 1618964 w 2292381"/>
                <a:gd name="connsiteY5" fmla="*/ 606171 h 625711"/>
                <a:gd name="connsiteX6" fmla="*/ 1817084 w 2292381"/>
                <a:gd name="connsiteY6" fmla="*/ 485489 h 625711"/>
                <a:gd name="connsiteX7" fmla="*/ 1963483 w 2292381"/>
                <a:gd name="connsiteY7" fmla="*/ 313182 h 625711"/>
                <a:gd name="connsiteX8" fmla="*/ 2102739 w 2292381"/>
                <a:gd name="connsiteY8" fmla="*/ 173831 h 625711"/>
                <a:gd name="connsiteX9" fmla="*/ 2292382 w 2292381"/>
                <a:gd name="connsiteY9" fmla="*/ 0 h 6257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92381" h="625711">
                  <a:moveTo>
                    <a:pt x="0" y="0"/>
                  </a:moveTo>
                  <a:cubicBezTo>
                    <a:pt x="0" y="0"/>
                    <a:pt x="152019" y="110776"/>
                    <a:pt x="272415" y="181070"/>
                  </a:cubicBezTo>
                  <a:cubicBezTo>
                    <a:pt x="396335" y="253460"/>
                    <a:pt x="524351" y="318325"/>
                    <a:pt x="651415" y="385000"/>
                  </a:cubicBezTo>
                  <a:cubicBezTo>
                    <a:pt x="738283" y="430625"/>
                    <a:pt x="824198" y="478536"/>
                    <a:pt x="915543" y="514255"/>
                  </a:cubicBezTo>
                  <a:cubicBezTo>
                    <a:pt x="1031748" y="559689"/>
                    <a:pt x="1154049" y="585788"/>
                    <a:pt x="1277303" y="606171"/>
                  </a:cubicBezTo>
                  <a:cubicBezTo>
                    <a:pt x="1391603" y="625031"/>
                    <a:pt x="1508379" y="638556"/>
                    <a:pt x="1618964" y="606171"/>
                  </a:cubicBezTo>
                  <a:cubicBezTo>
                    <a:pt x="1694307" y="584168"/>
                    <a:pt x="1760791" y="540258"/>
                    <a:pt x="1817084" y="485489"/>
                  </a:cubicBezTo>
                  <a:cubicBezTo>
                    <a:pt x="1871186" y="432911"/>
                    <a:pt x="1913287" y="369475"/>
                    <a:pt x="1963483" y="313182"/>
                  </a:cubicBezTo>
                  <a:cubicBezTo>
                    <a:pt x="2007203" y="264128"/>
                    <a:pt x="2055305" y="219361"/>
                    <a:pt x="2102739" y="173831"/>
                  </a:cubicBezTo>
                  <a:cubicBezTo>
                    <a:pt x="2170272" y="109347"/>
                    <a:pt x="2292382" y="0"/>
                    <a:pt x="2292382" y="0"/>
                  </a:cubicBezTo>
                </a:path>
              </a:pathLst>
            </a:custGeom>
            <a:noFill/>
            <a:ln w="12700" cap="rnd">
              <a:solidFill>
                <a:schemeClr val="bg2">
                  <a:alpha val="24000"/>
                </a:schemeClr>
              </a:solidFill>
              <a:prstDash val="lgDash"/>
              <a:round/>
            </a:ln>
          </p:spPr>
          <p:txBody>
            <a:bodyPr rtlCol="0" anchor="ctr"/>
            <a:lstStyle/>
            <a:p>
              <a:endParaRPr lang="en-US"/>
            </a:p>
          </p:txBody>
        </p:sp>
        <p:sp>
          <p:nvSpPr>
            <p:cNvPr id="348" name="Freeform: Shape 347">
              <a:extLst>
                <a:ext uri="{FF2B5EF4-FFF2-40B4-BE49-F238E27FC236}">
                  <a16:creationId xmlns:a16="http://schemas.microsoft.com/office/drawing/2014/main" id="{33441AA6-F9EC-411F-A4FB-9B7EE56C58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489011" y="12542"/>
              <a:ext cx="2456863" cy="555074"/>
            </a:xfrm>
            <a:custGeom>
              <a:avLst/>
              <a:gdLst>
                <a:gd name="connsiteX0" fmla="*/ 1865852 w 1865852"/>
                <a:gd name="connsiteY0" fmla="*/ 0 h 421548"/>
                <a:gd name="connsiteX1" fmla="*/ 1535049 w 1865852"/>
                <a:gd name="connsiteY1" fmla="*/ 258699 h 421548"/>
                <a:gd name="connsiteX2" fmla="*/ 1247966 w 1865852"/>
                <a:gd name="connsiteY2" fmla="*/ 408051 h 421548"/>
                <a:gd name="connsiteX3" fmla="*/ 955072 w 1865852"/>
                <a:gd name="connsiteY3" fmla="*/ 408051 h 421548"/>
                <a:gd name="connsiteX4" fmla="*/ 596170 w 1865852"/>
                <a:gd name="connsiteY4" fmla="*/ 336233 h 421548"/>
                <a:gd name="connsiteX5" fmla="*/ 283178 w 1865852"/>
                <a:gd name="connsiteY5" fmla="*/ 186881 h 421548"/>
                <a:gd name="connsiteX6" fmla="*/ 0 w 1865852"/>
                <a:gd name="connsiteY6" fmla="*/ 0 h 421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65852" h="421548">
                  <a:moveTo>
                    <a:pt x="1865852" y="0"/>
                  </a:moveTo>
                  <a:cubicBezTo>
                    <a:pt x="1865852" y="0"/>
                    <a:pt x="1677543" y="155734"/>
                    <a:pt x="1535049" y="258699"/>
                  </a:cubicBezTo>
                  <a:cubicBezTo>
                    <a:pt x="1446752" y="322517"/>
                    <a:pt x="1353598" y="383096"/>
                    <a:pt x="1247966" y="408051"/>
                  </a:cubicBezTo>
                  <a:cubicBezTo>
                    <a:pt x="1152239" y="430625"/>
                    <a:pt x="1053084" y="420815"/>
                    <a:pt x="955072" y="408051"/>
                  </a:cubicBezTo>
                  <a:cubicBezTo>
                    <a:pt x="833723" y="392240"/>
                    <a:pt x="711803" y="376142"/>
                    <a:pt x="596170" y="336233"/>
                  </a:cubicBezTo>
                  <a:cubicBezTo>
                    <a:pt x="486728" y="298418"/>
                    <a:pt x="382715" y="246412"/>
                    <a:pt x="283178" y="186881"/>
                  </a:cubicBezTo>
                  <a:cubicBezTo>
                    <a:pt x="176213" y="122777"/>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349" name="Freeform: Shape 348">
              <a:extLst>
                <a:ext uri="{FF2B5EF4-FFF2-40B4-BE49-F238E27FC236}">
                  <a16:creationId xmlns:a16="http://schemas.microsoft.com/office/drawing/2014/main" id="{A6968039-0590-4D7E-ADDB-E70FAF504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27898" y="12542"/>
              <a:ext cx="1788496" cy="377822"/>
            </a:xfrm>
            <a:custGeom>
              <a:avLst/>
              <a:gdLst>
                <a:gd name="connsiteX0" fmla="*/ 0 w 1358264"/>
                <a:gd name="connsiteY0" fmla="*/ 11621 h 286935"/>
                <a:gd name="connsiteX1" fmla="*/ 200977 w 1358264"/>
                <a:gd name="connsiteY1" fmla="*/ 163830 h 286935"/>
                <a:gd name="connsiteX2" fmla="*/ 499586 w 1358264"/>
                <a:gd name="connsiteY2" fmla="*/ 258604 h 286935"/>
                <a:gd name="connsiteX3" fmla="*/ 780955 w 1358264"/>
                <a:gd name="connsiteY3" fmla="*/ 284417 h 286935"/>
                <a:gd name="connsiteX4" fmla="*/ 1027843 w 1358264"/>
                <a:gd name="connsiteY4" fmla="*/ 215456 h 286935"/>
                <a:gd name="connsiteX5" fmla="*/ 1358265 w 1358264"/>
                <a:gd name="connsiteY5" fmla="*/ 0 h 286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58264" h="286935">
                  <a:moveTo>
                    <a:pt x="0" y="11621"/>
                  </a:moveTo>
                  <a:cubicBezTo>
                    <a:pt x="0" y="11621"/>
                    <a:pt x="89249" y="104299"/>
                    <a:pt x="200977" y="163830"/>
                  </a:cubicBezTo>
                  <a:cubicBezTo>
                    <a:pt x="293465" y="213074"/>
                    <a:pt x="396812" y="237458"/>
                    <a:pt x="499586" y="258604"/>
                  </a:cubicBezTo>
                  <a:cubicBezTo>
                    <a:pt x="592360" y="277749"/>
                    <a:pt x="686752" y="293180"/>
                    <a:pt x="780955" y="284417"/>
                  </a:cubicBezTo>
                  <a:cubicBezTo>
                    <a:pt x="866584" y="276511"/>
                    <a:pt x="949166" y="250412"/>
                    <a:pt x="1027843" y="215456"/>
                  </a:cubicBezTo>
                  <a:cubicBezTo>
                    <a:pt x="1167860" y="153353"/>
                    <a:pt x="1358265" y="0"/>
                    <a:pt x="1358265" y="0"/>
                  </a:cubicBezTo>
                </a:path>
              </a:pathLst>
            </a:custGeom>
            <a:noFill/>
            <a:ln w="12700" cap="rnd">
              <a:solidFill>
                <a:schemeClr val="bg2">
                  <a:alpha val="24000"/>
                </a:schemeClr>
              </a:solidFill>
              <a:prstDash val="lgDash"/>
              <a:round/>
            </a:ln>
          </p:spPr>
          <p:txBody>
            <a:bodyPr rtlCol="0" anchor="ctr"/>
            <a:lstStyle/>
            <a:p>
              <a:endParaRPr lang="en-US"/>
            </a:p>
          </p:txBody>
        </p:sp>
        <p:sp>
          <p:nvSpPr>
            <p:cNvPr id="350" name="Freeform: Shape 349">
              <a:extLst>
                <a:ext uri="{FF2B5EF4-FFF2-40B4-BE49-F238E27FC236}">
                  <a16:creationId xmlns:a16="http://schemas.microsoft.com/office/drawing/2014/main" id="{CBFFD17E-72B9-443C-8D9A-C2140F3EE9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73095" y="12542"/>
              <a:ext cx="1173183" cy="220293"/>
            </a:xfrm>
            <a:custGeom>
              <a:avLst/>
              <a:gdLst>
                <a:gd name="connsiteX0" fmla="*/ 890969 w 890968"/>
                <a:gd name="connsiteY0" fmla="*/ 0 h 167300"/>
                <a:gd name="connsiteX1" fmla="*/ 657892 w 890968"/>
                <a:gd name="connsiteY1" fmla="*/ 143732 h 167300"/>
                <a:gd name="connsiteX2" fmla="*/ 408146 w 890968"/>
                <a:gd name="connsiteY2" fmla="*/ 160973 h 167300"/>
                <a:gd name="connsiteX3" fmla="*/ 0 w 890968"/>
                <a:gd name="connsiteY3" fmla="*/ 0 h 167300"/>
              </a:gdLst>
              <a:ahLst/>
              <a:cxnLst>
                <a:cxn ang="0">
                  <a:pos x="connsiteX0" y="connsiteY0"/>
                </a:cxn>
                <a:cxn ang="0">
                  <a:pos x="connsiteX1" y="connsiteY1"/>
                </a:cxn>
                <a:cxn ang="0">
                  <a:pos x="connsiteX2" y="connsiteY2"/>
                </a:cxn>
                <a:cxn ang="0">
                  <a:pos x="connsiteX3" y="connsiteY3"/>
                </a:cxn>
              </a:cxnLst>
              <a:rect l="l" t="t" r="r" b="b"/>
              <a:pathLst>
                <a:path w="890968" h="167300">
                  <a:moveTo>
                    <a:pt x="890969" y="0"/>
                  </a:moveTo>
                  <a:cubicBezTo>
                    <a:pt x="890969" y="0"/>
                    <a:pt x="763714" y="110585"/>
                    <a:pt x="657892" y="143732"/>
                  </a:cubicBezTo>
                  <a:cubicBezTo>
                    <a:pt x="577405" y="168974"/>
                    <a:pt x="491871" y="172593"/>
                    <a:pt x="408146" y="160973"/>
                  </a:cubicBezTo>
                  <a:cubicBezTo>
                    <a:pt x="235077" y="136970"/>
                    <a:pt x="0" y="0"/>
                    <a:pt x="0" y="0"/>
                  </a:cubicBezTo>
                </a:path>
              </a:pathLst>
            </a:custGeom>
            <a:noFill/>
            <a:ln w="12700" cap="rnd">
              <a:solidFill>
                <a:schemeClr val="bg2">
                  <a:alpha val="24000"/>
                </a:schemeClr>
              </a:solidFill>
              <a:prstDash val="lgDash"/>
              <a:round/>
            </a:ln>
          </p:spPr>
          <p:txBody>
            <a:bodyPr rtlCol="0" anchor="ctr"/>
            <a:lstStyle/>
            <a:p>
              <a:endParaRPr lang="en-US"/>
            </a:p>
          </p:txBody>
        </p:sp>
        <p:sp>
          <p:nvSpPr>
            <p:cNvPr id="351" name="Freeform: Shape 350">
              <a:extLst>
                <a:ext uri="{FF2B5EF4-FFF2-40B4-BE49-F238E27FC236}">
                  <a16:creationId xmlns:a16="http://schemas.microsoft.com/office/drawing/2014/main" id="{2227F8EB-7284-4904-98C3-32BCBD33A7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11911" y="706856"/>
              <a:ext cx="4728816" cy="4904604"/>
            </a:xfrm>
            <a:custGeom>
              <a:avLst/>
              <a:gdLst>
                <a:gd name="connsiteX0" fmla="*/ 904672 w 3591275"/>
                <a:gd name="connsiteY0" fmla="*/ 1758707 h 3724776"/>
                <a:gd name="connsiteX1" fmla="*/ 926199 w 3591275"/>
                <a:gd name="connsiteY1" fmla="*/ 1605545 h 3724776"/>
                <a:gd name="connsiteX2" fmla="*/ 912864 w 3591275"/>
                <a:gd name="connsiteY2" fmla="*/ 1413997 h 3724776"/>
                <a:gd name="connsiteX3" fmla="*/ 949440 w 3591275"/>
                <a:gd name="connsiteY3" fmla="*/ 1301412 h 3724776"/>
                <a:gd name="connsiteX4" fmla="*/ 1089839 w 3591275"/>
                <a:gd name="connsiteY4" fmla="*/ 1160918 h 3724776"/>
                <a:gd name="connsiteX5" fmla="*/ 1324439 w 3591275"/>
                <a:gd name="connsiteY5" fmla="*/ 973371 h 3724776"/>
                <a:gd name="connsiteX6" fmla="*/ 1609046 w 3591275"/>
                <a:gd name="connsiteY6" fmla="*/ 728102 h 3724776"/>
                <a:gd name="connsiteX7" fmla="*/ 1785926 w 3591275"/>
                <a:gd name="connsiteY7" fmla="*/ 472165 h 3724776"/>
                <a:gd name="connsiteX8" fmla="*/ 1985951 w 3591275"/>
                <a:gd name="connsiteY8" fmla="*/ 190320 h 3724776"/>
                <a:gd name="connsiteX9" fmla="*/ 2153305 w 3591275"/>
                <a:gd name="connsiteY9" fmla="*/ 67162 h 3724776"/>
                <a:gd name="connsiteX10" fmla="*/ 2466773 w 3591275"/>
                <a:gd name="connsiteY10" fmla="*/ 8488 h 3724776"/>
                <a:gd name="connsiteX11" fmla="*/ 2830247 w 3591275"/>
                <a:gd name="connsiteY11" fmla="*/ 8488 h 3724776"/>
                <a:gd name="connsiteX12" fmla="*/ 3140857 w 3591275"/>
                <a:gd name="connsiteY12" fmla="*/ 84498 h 3724776"/>
                <a:gd name="connsiteX13" fmla="*/ 3405271 w 3591275"/>
                <a:gd name="connsiteY13" fmla="*/ 216323 h 3724776"/>
                <a:gd name="connsiteX14" fmla="*/ 3515856 w 3591275"/>
                <a:gd name="connsiteY14" fmla="*/ 348150 h 3724776"/>
                <a:gd name="connsiteX15" fmla="*/ 3590818 w 3591275"/>
                <a:gd name="connsiteY15" fmla="*/ 627137 h 3724776"/>
                <a:gd name="connsiteX16" fmla="*/ 3555290 w 3591275"/>
                <a:gd name="connsiteY16" fmla="*/ 968608 h 3724776"/>
                <a:gd name="connsiteX17" fmla="*/ 3537002 w 3591275"/>
                <a:gd name="connsiteY17" fmla="*/ 1148535 h 3724776"/>
                <a:gd name="connsiteX18" fmla="*/ 3509094 w 3591275"/>
                <a:gd name="connsiteY18" fmla="*/ 1570017 h 3724776"/>
                <a:gd name="connsiteX19" fmla="*/ 3465278 w 3591275"/>
                <a:gd name="connsiteY19" fmla="*/ 1967114 h 3724776"/>
                <a:gd name="connsiteX20" fmla="*/ 3336024 w 3591275"/>
                <a:gd name="connsiteY20" fmla="*/ 2345733 h 3724776"/>
                <a:gd name="connsiteX21" fmla="*/ 3049893 w 3591275"/>
                <a:gd name="connsiteY21" fmla="*/ 2768262 h 3724776"/>
                <a:gd name="connsiteX22" fmla="*/ 2838724 w 3591275"/>
                <a:gd name="connsiteY22" fmla="*/ 2989908 h 3724776"/>
                <a:gd name="connsiteX23" fmla="*/ 2605647 w 3591275"/>
                <a:gd name="connsiteY23" fmla="*/ 3193077 h 3724776"/>
                <a:gd name="connsiteX24" fmla="*/ 2217980 w 3591275"/>
                <a:gd name="connsiteY24" fmla="*/ 3493209 h 3724776"/>
                <a:gd name="connsiteX25" fmla="*/ 1832598 w 3591275"/>
                <a:gd name="connsiteY25" fmla="*/ 3707903 h 3724776"/>
                <a:gd name="connsiteX26" fmla="*/ 1581043 w 3591275"/>
                <a:gd name="connsiteY26" fmla="*/ 3722952 h 3724776"/>
                <a:gd name="connsiteX27" fmla="*/ 1068693 w 3591275"/>
                <a:gd name="connsiteY27" fmla="*/ 3704474 h 3724776"/>
                <a:gd name="connsiteX28" fmla="*/ 852952 w 3591275"/>
                <a:gd name="connsiteY28" fmla="*/ 3704474 h 3724776"/>
                <a:gd name="connsiteX29" fmla="*/ 519482 w 3591275"/>
                <a:gd name="connsiteY29" fmla="*/ 3652562 h 3724776"/>
                <a:gd name="connsiteX30" fmla="*/ 400609 w 3591275"/>
                <a:gd name="connsiteY30" fmla="*/ 3595984 h 3724776"/>
                <a:gd name="connsiteX31" fmla="*/ 184868 w 3591275"/>
                <a:gd name="connsiteY31" fmla="*/ 3357002 h 3724776"/>
                <a:gd name="connsiteX32" fmla="*/ 59138 w 3591275"/>
                <a:gd name="connsiteY32" fmla="*/ 3101922 h 3724776"/>
                <a:gd name="connsiteX33" fmla="*/ 274 w 3591275"/>
                <a:gd name="connsiteY33" fmla="*/ 2778644 h 3724776"/>
                <a:gd name="connsiteX34" fmla="*/ 172200 w 3591275"/>
                <a:gd name="connsiteY34" fmla="*/ 2322682 h 3724776"/>
                <a:gd name="connsiteX35" fmla="*/ 446806 w 3591275"/>
                <a:gd name="connsiteY35" fmla="*/ 2095225 h 3724776"/>
                <a:gd name="connsiteX36" fmla="*/ 633686 w 3591275"/>
                <a:gd name="connsiteY36" fmla="*/ 2031693 h 3724776"/>
                <a:gd name="connsiteX37" fmla="*/ 840188 w 3591275"/>
                <a:gd name="connsiteY37" fmla="*/ 1910440 h 3724776"/>
                <a:gd name="connsiteX38" fmla="*/ 904672 w 3591275"/>
                <a:gd name="connsiteY38" fmla="*/ 1758707 h 37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591275" h="3724776">
                  <a:moveTo>
                    <a:pt x="904672" y="1758707"/>
                  </a:moveTo>
                  <a:cubicBezTo>
                    <a:pt x="916960" y="1708415"/>
                    <a:pt x="927056" y="1657266"/>
                    <a:pt x="926199" y="1605545"/>
                  </a:cubicBezTo>
                  <a:cubicBezTo>
                    <a:pt x="925151" y="1541251"/>
                    <a:pt x="907625" y="1478005"/>
                    <a:pt x="912864" y="1413997"/>
                  </a:cubicBezTo>
                  <a:cubicBezTo>
                    <a:pt x="916103" y="1374183"/>
                    <a:pt x="928866" y="1335702"/>
                    <a:pt x="949440" y="1301412"/>
                  </a:cubicBezTo>
                  <a:cubicBezTo>
                    <a:pt x="983730" y="1244262"/>
                    <a:pt x="1037641" y="1202733"/>
                    <a:pt x="1089839" y="1160918"/>
                  </a:cubicBezTo>
                  <a:cubicBezTo>
                    <a:pt x="1167944" y="1098339"/>
                    <a:pt x="1245382" y="1034712"/>
                    <a:pt x="1324439" y="973371"/>
                  </a:cubicBezTo>
                  <a:cubicBezTo>
                    <a:pt x="1423690" y="896313"/>
                    <a:pt x="1526179" y="822304"/>
                    <a:pt x="1609046" y="728102"/>
                  </a:cubicBezTo>
                  <a:cubicBezTo>
                    <a:pt x="1677626" y="650092"/>
                    <a:pt x="1732014" y="561033"/>
                    <a:pt x="1785926" y="472165"/>
                  </a:cubicBezTo>
                  <a:cubicBezTo>
                    <a:pt x="1845933" y="373296"/>
                    <a:pt x="1906226" y="273855"/>
                    <a:pt x="1985951" y="190320"/>
                  </a:cubicBezTo>
                  <a:cubicBezTo>
                    <a:pt x="2034242" y="139647"/>
                    <a:pt x="2089678" y="96213"/>
                    <a:pt x="2153305" y="67162"/>
                  </a:cubicBezTo>
                  <a:cubicBezTo>
                    <a:pt x="2250650" y="22680"/>
                    <a:pt x="2359616" y="15441"/>
                    <a:pt x="2466773" y="8488"/>
                  </a:cubicBezTo>
                  <a:cubicBezTo>
                    <a:pt x="2588026" y="582"/>
                    <a:pt x="2709660" y="-5800"/>
                    <a:pt x="2830247" y="8488"/>
                  </a:cubicBezTo>
                  <a:cubicBezTo>
                    <a:pt x="2936355" y="21061"/>
                    <a:pt x="3039606" y="49922"/>
                    <a:pt x="3140857" y="84498"/>
                  </a:cubicBezTo>
                  <a:cubicBezTo>
                    <a:pt x="3234868" y="116692"/>
                    <a:pt x="3328595" y="153459"/>
                    <a:pt x="3405271" y="216323"/>
                  </a:cubicBezTo>
                  <a:cubicBezTo>
                    <a:pt x="3450038" y="252995"/>
                    <a:pt x="3487281" y="297762"/>
                    <a:pt x="3515856" y="348150"/>
                  </a:cubicBezTo>
                  <a:cubicBezTo>
                    <a:pt x="3564052" y="433017"/>
                    <a:pt x="3587389" y="529505"/>
                    <a:pt x="3590818" y="627137"/>
                  </a:cubicBezTo>
                  <a:cubicBezTo>
                    <a:pt x="3594914" y="741722"/>
                    <a:pt x="3570625" y="854784"/>
                    <a:pt x="3555290" y="968608"/>
                  </a:cubicBezTo>
                  <a:cubicBezTo>
                    <a:pt x="3547194" y="1028330"/>
                    <a:pt x="3541860" y="1088433"/>
                    <a:pt x="3537002" y="1148535"/>
                  </a:cubicBezTo>
                  <a:cubicBezTo>
                    <a:pt x="3525762" y="1288839"/>
                    <a:pt x="3517856" y="1429427"/>
                    <a:pt x="3509094" y="1570017"/>
                  </a:cubicBezTo>
                  <a:cubicBezTo>
                    <a:pt x="3500712" y="1703176"/>
                    <a:pt x="3491472" y="1836431"/>
                    <a:pt x="3465278" y="1967114"/>
                  </a:cubicBezTo>
                  <a:cubicBezTo>
                    <a:pt x="3438894" y="2098464"/>
                    <a:pt x="3395365" y="2225622"/>
                    <a:pt x="3336024" y="2345733"/>
                  </a:cubicBezTo>
                  <a:cubicBezTo>
                    <a:pt x="3260491" y="2498799"/>
                    <a:pt x="3160860" y="2638436"/>
                    <a:pt x="3049893" y="2768262"/>
                  </a:cubicBezTo>
                  <a:cubicBezTo>
                    <a:pt x="2983504" y="2845891"/>
                    <a:pt x="2913114" y="2919900"/>
                    <a:pt x="2838724" y="2989908"/>
                  </a:cubicBezTo>
                  <a:cubicBezTo>
                    <a:pt x="2763667" y="3060584"/>
                    <a:pt x="2685466" y="3127830"/>
                    <a:pt x="2605647" y="3193077"/>
                  </a:cubicBezTo>
                  <a:cubicBezTo>
                    <a:pt x="2479155" y="3296613"/>
                    <a:pt x="2349044" y="3395578"/>
                    <a:pt x="2217980" y="3493209"/>
                  </a:cubicBezTo>
                  <a:cubicBezTo>
                    <a:pt x="2098441" y="3582173"/>
                    <a:pt x="1977092" y="3674375"/>
                    <a:pt x="1832598" y="3707903"/>
                  </a:cubicBezTo>
                  <a:cubicBezTo>
                    <a:pt x="1750397" y="3726953"/>
                    <a:pt x="1665530" y="3726286"/>
                    <a:pt x="1581043" y="3722952"/>
                  </a:cubicBezTo>
                  <a:cubicBezTo>
                    <a:pt x="1410260" y="3716190"/>
                    <a:pt x="1239667" y="3703712"/>
                    <a:pt x="1068693" y="3704474"/>
                  </a:cubicBezTo>
                  <a:cubicBezTo>
                    <a:pt x="996779" y="3704760"/>
                    <a:pt x="924865" y="3706665"/>
                    <a:pt x="852952" y="3704474"/>
                  </a:cubicBezTo>
                  <a:cubicBezTo>
                    <a:pt x="739890" y="3701045"/>
                    <a:pt x="626638" y="3688472"/>
                    <a:pt x="519482" y="3652562"/>
                  </a:cubicBezTo>
                  <a:cubicBezTo>
                    <a:pt x="477667" y="3638561"/>
                    <a:pt x="437567" y="3620082"/>
                    <a:pt x="400609" y="3595984"/>
                  </a:cubicBezTo>
                  <a:cubicBezTo>
                    <a:pt x="309836" y="3536929"/>
                    <a:pt x="242876" y="3448823"/>
                    <a:pt x="184868" y="3357002"/>
                  </a:cubicBezTo>
                  <a:cubicBezTo>
                    <a:pt x="134005" y="3276611"/>
                    <a:pt x="91618" y="3191267"/>
                    <a:pt x="59138" y="3101922"/>
                  </a:cubicBezTo>
                  <a:cubicBezTo>
                    <a:pt x="21324" y="2998004"/>
                    <a:pt x="-2870" y="2889039"/>
                    <a:pt x="274" y="2778644"/>
                  </a:cubicBezTo>
                  <a:cubicBezTo>
                    <a:pt x="4941" y="2612623"/>
                    <a:pt x="71045" y="2454889"/>
                    <a:pt x="172200" y="2322682"/>
                  </a:cubicBezTo>
                  <a:cubicBezTo>
                    <a:pt x="245638" y="2226670"/>
                    <a:pt x="336221" y="2143707"/>
                    <a:pt x="446806" y="2095225"/>
                  </a:cubicBezTo>
                  <a:cubicBezTo>
                    <a:pt x="507099" y="2068841"/>
                    <a:pt x="571012" y="2051982"/>
                    <a:pt x="633686" y="2031693"/>
                  </a:cubicBezTo>
                  <a:cubicBezTo>
                    <a:pt x="711696" y="2006547"/>
                    <a:pt x="789991" y="1974448"/>
                    <a:pt x="840188" y="1910440"/>
                  </a:cubicBezTo>
                  <a:cubicBezTo>
                    <a:pt x="874383" y="1866816"/>
                    <a:pt x="891433" y="1812904"/>
                    <a:pt x="904672" y="1758707"/>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52" name="Freeform: Shape 351">
              <a:extLst>
                <a:ext uri="{FF2B5EF4-FFF2-40B4-BE49-F238E27FC236}">
                  <a16:creationId xmlns:a16="http://schemas.microsoft.com/office/drawing/2014/main" id="{0546E1AF-525C-4FD2-BAE6-9D67224830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41750" y="923845"/>
              <a:ext cx="4196097" cy="4479998"/>
            </a:xfrm>
            <a:custGeom>
              <a:avLst/>
              <a:gdLst>
                <a:gd name="connsiteX0" fmla="*/ 78613 w 3186704"/>
                <a:gd name="connsiteY0" fmla="*/ 3007044 h 3402311"/>
                <a:gd name="connsiteX1" fmla="*/ 2032 w 3186704"/>
                <a:gd name="connsiteY1" fmla="*/ 2731772 h 3402311"/>
                <a:gd name="connsiteX2" fmla="*/ 21177 w 3186704"/>
                <a:gd name="connsiteY2" fmla="*/ 2545082 h 3402311"/>
                <a:gd name="connsiteX3" fmla="*/ 116903 w 3186704"/>
                <a:gd name="connsiteY3" fmla="*/ 2389443 h 3402311"/>
                <a:gd name="connsiteX4" fmla="*/ 241300 w 3186704"/>
                <a:gd name="connsiteY4" fmla="*/ 2308100 h 3402311"/>
                <a:gd name="connsiteX5" fmla="*/ 475805 w 3186704"/>
                <a:gd name="connsiteY5" fmla="*/ 2296099 h 3402311"/>
                <a:gd name="connsiteX6" fmla="*/ 664781 w 3186704"/>
                <a:gd name="connsiteY6" fmla="*/ 2336770 h 3402311"/>
                <a:gd name="connsiteX7" fmla="*/ 803560 w 3186704"/>
                <a:gd name="connsiteY7" fmla="*/ 2336770 h 3402311"/>
                <a:gd name="connsiteX8" fmla="*/ 942340 w 3186704"/>
                <a:gd name="connsiteY8" fmla="*/ 2224280 h 3402311"/>
                <a:gd name="connsiteX9" fmla="*/ 1018921 w 3186704"/>
                <a:gd name="connsiteY9" fmla="*/ 1958532 h 3402311"/>
                <a:gd name="connsiteX10" fmla="*/ 1061974 w 3186704"/>
                <a:gd name="connsiteY10" fmla="*/ 1606679 h 3402311"/>
                <a:gd name="connsiteX11" fmla="*/ 1114647 w 3186704"/>
                <a:gd name="connsiteY11" fmla="*/ 1369697 h 3402311"/>
                <a:gd name="connsiteX12" fmla="*/ 1243806 w 3186704"/>
                <a:gd name="connsiteY12" fmla="*/ 1080042 h 3402311"/>
                <a:gd name="connsiteX13" fmla="*/ 1468691 w 3186704"/>
                <a:gd name="connsiteY13" fmla="*/ 795149 h 3402311"/>
                <a:gd name="connsiteX14" fmla="*/ 1770157 w 3186704"/>
                <a:gd name="connsiteY14" fmla="*/ 452820 h 3402311"/>
                <a:gd name="connsiteX15" fmla="*/ 2082387 w 3186704"/>
                <a:gd name="connsiteY15" fmla="*/ 140400 h 3402311"/>
                <a:gd name="connsiteX16" fmla="*/ 2298890 w 3186704"/>
                <a:gd name="connsiteY16" fmla="*/ 31530 h 3402311"/>
                <a:gd name="connsiteX17" fmla="*/ 2533396 w 3186704"/>
                <a:gd name="connsiteY17" fmla="*/ 383 h 3402311"/>
                <a:gd name="connsiteX18" fmla="*/ 2796572 w 3186704"/>
                <a:gd name="connsiteY18" fmla="*/ 53056 h 3402311"/>
                <a:gd name="connsiteX19" fmla="*/ 3014313 w 3186704"/>
                <a:gd name="connsiteY19" fmla="*/ 177548 h 3402311"/>
                <a:gd name="connsiteX20" fmla="*/ 3131566 w 3186704"/>
                <a:gd name="connsiteY20" fmla="*/ 366619 h 3402311"/>
                <a:gd name="connsiteX21" fmla="*/ 3174619 w 3186704"/>
                <a:gd name="connsiteY21" fmla="*/ 610745 h 3402311"/>
                <a:gd name="connsiteX22" fmla="*/ 3168142 w 3186704"/>
                <a:gd name="connsiteY22" fmla="*/ 993460 h 3402311"/>
                <a:gd name="connsiteX23" fmla="*/ 3185763 w 3186704"/>
                <a:gd name="connsiteY23" fmla="*/ 1497141 h 3402311"/>
                <a:gd name="connsiteX24" fmla="*/ 3150806 w 3186704"/>
                <a:gd name="connsiteY24" fmla="*/ 1790892 h 3402311"/>
                <a:gd name="connsiteX25" fmla="*/ 3076130 w 3186704"/>
                <a:gd name="connsiteY25" fmla="*/ 2071404 h 3402311"/>
                <a:gd name="connsiteX26" fmla="*/ 2847435 w 3186704"/>
                <a:gd name="connsiteY26" fmla="*/ 2470216 h 3402311"/>
                <a:gd name="connsiteX27" fmla="*/ 2359374 w 3186704"/>
                <a:gd name="connsiteY27" fmla="*/ 2929701 h 3402311"/>
                <a:gd name="connsiteX28" fmla="*/ 2099723 w 3186704"/>
                <a:gd name="connsiteY28" fmla="*/ 3097056 h 3402311"/>
                <a:gd name="connsiteX29" fmla="*/ 1760537 w 3186704"/>
                <a:gd name="connsiteY29" fmla="*/ 3241359 h 3402311"/>
                <a:gd name="connsiteX30" fmla="*/ 1610518 w 3186704"/>
                <a:gd name="connsiteY30" fmla="*/ 3309463 h 3402311"/>
                <a:gd name="connsiteX31" fmla="*/ 1367059 w 3186704"/>
                <a:gd name="connsiteY31" fmla="*/ 3374138 h 3402311"/>
                <a:gd name="connsiteX32" fmla="*/ 1210183 w 3186704"/>
                <a:gd name="connsiteY32" fmla="*/ 3385663 h 3402311"/>
                <a:gd name="connsiteX33" fmla="*/ 905573 w 3186704"/>
                <a:gd name="connsiteY33" fmla="*/ 3401856 h 3402311"/>
                <a:gd name="connsiteX34" fmla="*/ 558292 w 3186704"/>
                <a:gd name="connsiteY34" fmla="*/ 3382234 h 3402311"/>
                <a:gd name="connsiteX35" fmla="*/ 467137 w 3186704"/>
                <a:gd name="connsiteY35" fmla="*/ 3363756 h 3402311"/>
                <a:gd name="connsiteX36" fmla="*/ 206343 w 3186704"/>
                <a:gd name="connsiteY36" fmla="*/ 3202117 h 3402311"/>
                <a:gd name="connsiteX37" fmla="*/ 78613 w 3186704"/>
                <a:gd name="connsiteY37" fmla="*/ 3007044 h 340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186704" h="3402311">
                  <a:moveTo>
                    <a:pt x="78613" y="3007044"/>
                  </a:moveTo>
                  <a:cubicBezTo>
                    <a:pt x="38512" y="2919891"/>
                    <a:pt x="9937" y="2827308"/>
                    <a:pt x="2032" y="2731772"/>
                  </a:cubicBezTo>
                  <a:cubicBezTo>
                    <a:pt x="-3207" y="2668717"/>
                    <a:pt x="1174" y="2604994"/>
                    <a:pt x="21177" y="2545082"/>
                  </a:cubicBezTo>
                  <a:cubicBezTo>
                    <a:pt x="40608" y="2486599"/>
                    <a:pt x="73469" y="2433259"/>
                    <a:pt x="116903" y="2389443"/>
                  </a:cubicBezTo>
                  <a:cubicBezTo>
                    <a:pt x="152241" y="2353725"/>
                    <a:pt x="194151" y="2325150"/>
                    <a:pt x="241300" y="2308100"/>
                  </a:cubicBezTo>
                  <a:cubicBezTo>
                    <a:pt x="315880" y="2281049"/>
                    <a:pt x="397224" y="2282668"/>
                    <a:pt x="475805" y="2296099"/>
                  </a:cubicBezTo>
                  <a:cubicBezTo>
                    <a:pt x="539337" y="2306957"/>
                    <a:pt x="601440" y="2324959"/>
                    <a:pt x="664781" y="2336770"/>
                  </a:cubicBezTo>
                  <a:cubicBezTo>
                    <a:pt x="710978" y="2345343"/>
                    <a:pt x="758412" y="2349343"/>
                    <a:pt x="803560" y="2336770"/>
                  </a:cubicBezTo>
                  <a:cubicBezTo>
                    <a:pt x="862711" y="2320292"/>
                    <a:pt x="909288" y="2276382"/>
                    <a:pt x="942340" y="2224280"/>
                  </a:cubicBezTo>
                  <a:cubicBezTo>
                    <a:pt x="992155" y="2145604"/>
                    <a:pt x="1006919" y="2051306"/>
                    <a:pt x="1018921" y="1958532"/>
                  </a:cubicBezTo>
                  <a:cubicBezTo>
                    <a:pt x="1034065" y="1841280"/>
                    <a:pt x="1043972" y="1723456"/>
                    <a:pt x="1061974" y="1606679"/>
                  </a:cubicBezTo>
                  <a:cubicBezTo>
                    <a:pt x="1074356" y="1526574"/>
                    <a:pt x="1091120" y="1447231"/>
                    <a:pt x="1114647" y="1369697"/>
                  </a:cubicBezTo>
                  <a:cubicBezTo>
                    <a:pt x="1145413" y="1268065"/>
                    <a:pt x="1187989" y="1170244"/>
                    <a:pt x="1243806" y="1080042"/>
                  </a:cubicBezTo>
                  <a:cubicBezTo>
                    <a:pt x="1307623" y="976981"/>
                    <a:pt x="1388396" y="886017"/>
                    <a:pt x="1468691" y="795149"/>
                  </a:cubicBezTo>
                  <a:cubicBezTo>
                    <a:pt x="1569466" y="681230"/>
                    <a:pt x="1670621" y="567787"/>
                    <a:pt x="1770157" y="452820"/>
                  </a:cubicBezTo>
                  <a:cubicBezTo>
                    <a:pt x="1867027" y="340997"/>
                    <a:pt x="1962277" y="226316"/>
                    <a:pt x="2082387" y="140400"/>
                  </a:cubicBezTo>
                  <a:cubicBezTo>
                    <a:pt x="2148586" y="93061"/>
                    <a:pt x="2221166" y="55437"/>
                    <a:pt x="2298890" y="31530"/>
                  </a:cubicBezTo>
                  <a:cubicBezTo>
                    <a:pt x="2374709" y="8193"/>
                    <a:pt x="2454053" y="-2189"/>
                    <a:pt x="2533396" y="383"/>
                  </a:cubicBezTo>
                  <a:cubicBezTo>
                    <a:pt x="2623312" y="3336"/>
                    <a:pt x="2711704" y="22957"/>
                    <a:pt x="2796572" y="53056"/>
                  </a:cubicBezTo>
                  <a:cubicBezTo>
                    <a:pt x="2876391" y="81345"/>
                    <a:pt x="2953544" y="118779"/>
                    <a:pt x="3014313" y="177548"/>
                  </a:cubicBezTo>
                  <a:cubicBezTo>
                    <a:pt x="3068320" y="229745"/>
                    <a:pt x="3106515" y="295753"/>
                    <a:pt x="3131566" y="366619"/>
                  </a:cubicBezTo>
                  <a:cubicBezTo>
                    <a:pt x="3159283" y="444915"/>
                    <a:pt x="3170904" y="527687"/>
                    <a:pt x="3174619" y="610745"/>
                  </a:cubicBezTo>
                  <a:cubicBezTo>
                    <a:pt x="3180334" y="738285"/>
                    <a:pt x="3167856" y="865729"/>
                    <a:pt x="3168142" y="993460"/>
                  </a:cubicBezTo>
                  <a:cubicBezTo>
                    <a:pt x="3168618" y="1161576"/>
                    <a:pt x="3191573" y="1329120"/>
                    <a:pt x="3185763" y="1497141"/>
                  </a:cubicBezTo>
                  <a:cubicBezTo>
                    <a:pt x="3182334" y="1595820"/>
                    <a:pt x="3168904" y="1693833"/>
                    <a:pt x="3150806" y="1790892"/>
                  </a:cubicBezTo>
                  <a:cubicBezTo>
                    <a:pt x="3132994" y="1886238"/>
                    <a:pt x="3109753" y="1980535"/>
                    <a:pt x="3076130" y="2071404"/>
                  </a:cubicBezTo>
                  <a:cubicBezTo>
                    <a:pt x="3022600" y="2215993"/>
                    <a:pt x="2942590" y="2348867"/>
                    <a:pt x="2847435" y="2470216"/>
                  </a:cubicBezTo>
                  <a:cubicBezTo>
                    <a:pt x="2708941" y="2646714"/>
                    <a:pt x="2538920" y="2795018"/>
                    <a:pt x="2359374" y="2929701"/>
                  </a:cubicBezTo>
                  <a:cubicBezTo>
                    <a:pt x="2276792" y="2991614"/>
                    <a:pt x="2191734" y="3050383"/>
                    <a:pt x="2099723" y="3097056"/>
                  </a:cubicBezTo>
                  <a:cubicBezTo>
                    <a:pt x="1990090" y="3152682"/>
                    <a:pt x="1872551" y="3190687"/>
                    <a:pt x="1760537" y="3241359"/>
                  </a:cubicBezTo>
                  <a:cubicBezTo>
                    <a:pt x="1710531" y="3264029"/>
                    <a:pt x="1661382" y="3288794"/>
                    <a:pt x="1610518" y="3309463"/>
                  </a:cubicBezTo>
                  <a:cubicBezTo>
                    <a:pt x="1532414" y="3341182"/>
                    <a:pt x="1450689" y="3363375"/>
                    <a:pt x="1367059" y="3374138"/>
                  </a:cubicBezTo>
                  <a:cubicBezTo>
                    <a:pt x="1315053" y="3380806"/>
                    <a:pt x="1262570" y="3382806"/>
                    <a:pt x="1210183" y="3385663"/>
                  </a:cubicBezTo>
                  <a:cubicBezTo>
                    <a:pt x="1108646" y="3391188"/>
                    <a:pt x="1007205" y="3399760"/>
                    <a:pt x="905573" y="3401856"/>
                  </a:cubicBezTo>
                  <a:cubicBezTo>
                    <a:pt x="789463" y="3404142"/>
                    <a:pt x="673354" y="3397855"/>
                    <a:pt x="558292" y="3382234"/>
                  </a:cubicBezTo>
                  <a:cubicBezTo>
                    <a:pt x="527526" y="3378043"/>
                    <a:pt x="497046" y="3372328"/>
                    <a:pt x="467137" y="3363756"/>
                  </a:cubicBezTo>
                  <a:cubicBezTo>
                    <a:pt x="367220" y="3335276"/>
                    <a:pt x="277876" y="3277555"/>
                    <a:pt x="206343" y="3202117"/>
                  </a:cubicBezTo>
                  <a:cubicBezTo>
                    <a:pt x="152527" y="3145348"/>
                    <a:pt x="111379" y="3078196"/>
                    <a:pt x="78613" y="3007044"/>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53" name="Freeform: Shape 352">
              <a:extLst>
                <a:ext uri="{FF2B5EF4-FFF2-40B4-BE49-F238E27FC236}">
                  <a16:creationId xmlns:a16="http://schemas.microsoft.com/office/drawing/2014/main" id="{704EA0D3-F1E3-4AF6-B30E-791175E319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960461" y="1175713"/>
              <a:ext cx="3568552" cy="3938179"/>
            </a:xfrm>
            <a:custGeom>
              <a:avLst/>
              <a:gdLst>
                <a:gd name="connsiteX0" fmla="*/ 2179 w 2710118"/>
                <a:gd name="connsiteY0" fmla="*/ 2712895 h 2990829"/>
                <a:gd name="connsiteX1" fmla="*/ 18085 w 2710118"/>
                <a:gd name="connsiteY1" fmla="*/ 2589260 h 2990829"/>
                <a:gd name="connsiteX2" fmla="*/ 161627 w 2710118"/>
                <a:gd name="connsiteY2" fmla="*/ 2489533 h 2990829"/>
                <a:gd name="connsiteX3" fmla="*/ 384893 w 2710118"/>
                <a:gd name="connsiteY3" fmla="*/ 2559352 h 2990829"/>
                <a:gd name="connsiteX4" fmla="*/ 648069 w 2710118"/>
                <a:gd name="connsiteY4" fmla="*/ 2579259 h 2990829"/>
                <a:gd name="connsiteX5" fmla="*/ 831520 w 2710118"/>
                <a:gd name="connsiteY5" fmla="*/ 2445623 h 2990829"/>
                <a:gd name="connsiteX6" fmla="*/ 909244 w 2710118"/>
                <a:gd name="connsiteY6" fmla="*/ 2210260 h 2990829"/>
                <a:gd name="connsiteX7" fmla="*/ 975062 w 2710118"/>
                <a:gd name="connsiteY7" fmla="*/ 1771444 h 2990829"/>
                <a:gd name="connsiteX8" fmla="*/ 989064 w 2710118"/>
                <a:gd name="connsiteY8" fmla="*/ 1486170 h 2990829"/>
                <a:gd name="connsiteX9" fmla="*/ 1058882 w 2710118"/>
                <a:gd name="connsiteY9" fmla="*/ 1115171 h 2990829"/>
                <a:gd name="connsiteX10" fmla="*/ 1238333 w 2710118"/>
                <a:gd name="connsiteY10" fmla="*/ 776081 h 2990829"/>
                <a:gd name="connsiteX11" fmla="*/ 1567327 w 2710118"/>
                <a:gd name="connsiteY11" fmla="*/ 399081 h 2990829"/>
                <a:gd name="connsiteX12" fmla="*/ 1944136 w 2710118"/>
                <a:gd name="connsiteY12" fmla="*/ 85899 h 2990829"/>
                <a:gd name="connsiteX13" fmla="*/ 2167402 w 2710118"/>
                <a:gd name="connsiteY13" fmla="*/ 2079 h 2990829"/>
                <a:gd name="connsiteX14" fmla="*/ 2412671 w 2710118"/>
                <a:gd name="connsiteY14" fmla="*/ 53991 h 2990829"/>
                <a:gd name="connsiteX15" fmla="*/ 2616030 w 2710118"/>
                <a:gd name="connsiteY15" fmla="*/ 291354 h 2990829"/>
                <a:gd name="connsiteX16" fmla="*/ 2637937 w 2710118"/>
                <a:gd name="connsiteY16" fmla="*/ 724265 h 2990829"/>
                <a:gd name="connsiteX17" fmla="*/ 2691753 w 2710118"/>
                <a:gd name="connsiteY17" fmla="*/ 1117266 h 2990829"/>
                <a:gd name="connsiteX18" fmla="*/ 2705755 w 2710118"/>
                <a:gd name="connsiteY18" fmla="*/ 1476359 h 2990829"/>
                <a:gd name="connsiteX19" fmla="*/ 2616030 w 2710118"/>
                <a:gd name="connsiteY19" fmla="*/ 1859359 h 2990829"/>
                <a:gd name="connsiteX20" fmla="*/ 2404670 w 2710118"/>
                <a:gd name="connsiteY20" fmla="*/ 2250361 h 2990829"/>
                <a:gd name="connsiteX21" fmla="*/ 2198263 w 2710118"/>
                <a:gd name="connsiteY21" fmla="*/ 2456862 h 2990829"/>
                <a:gd name="connsiteX22" fmla="*/ 1724680 w 2710118"/>
                <a:gd name="connsiteY22" fmla="*/ 2757091 h 2990829"/>
                <a:gd name="connsiteX23" fmla="*/ 1327868 w 2710118"/>
                <a:gd name="connsiteY23" fmla="*/ 2810907 h 2990829"/>
                <a:gd name="connsiteX24" fmla="*/ 931057 w 2710118"/>
                <a:gd name="connsiteY24" fmla="*/ 2912634 h 2990829"/>
                <a:gd name="connsiteX25" fmla="*/ 695789 w 2710118"/>
                <a:gd name="connsiteY25" fmla="*/ 2972451 h 2990829"/>
                <a:gd name="connsiteX26" fmla="*/ 348889 w 2710118"/>
                <a:gd name="connsiteY26" fmla="*/ 2984452 h 2990829"/>
                <a:gd name="connsiteX27" fmla="*/ 73711 w 2710118"/>
                <a:gd name="connsiteY27" fmla="*/ 2882725 h 2990829"/>
                <a:gd name="connsiteX28" fmla="*/ 2179 w 2710118"/>
                <a:gd name="connsiteY28" fmla="*/ 2712895 h 29908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710118" h="2990829">
                  <a:moveTo>
                    <a:pt x="2179" y="2712895"/>
                  </a:moveTo>
                  <a:cubicBezTo>
                    <a:pt x="-2774" y="2670604"/>
                    <a:pt x="-12" y="2627551"/>
                    <a:pt x="18085" y="2589260"/>
                  </a:cubicBezTo>
                  <a:cubicBezTo>
                    <a:pt x="44755" y="2532967"/>
                    <a:pt x="99810" y="2495153"/>
                    <a:pt x="161627" y="2489533"/>
                  </a:cubicBezTo>
                  <a:cubicBezTo>
                    <a:pt x="240304" y="2482389"/>
                    <a:pt x="310312" y="2530491"/>
                    <a:pt x="384893" y="2559352"/>
                  </a:cubicBezTo>
                  <a:cubicBezTo>
                    <a:pt x="468904" y="2591832"/>
                    <a:pt x="561392" y="2603452"/>
                    <a:pt x="648069" y="2579259"/>
                  </a:cubicBezTo>
                  <a:cubicBezTo>
                    <a:pt x="723602" y="2558209"/>
                    <a:pt x="788563" y="2511346"/>
                    <a:pt x="831520" y="2445623"/>
                  </a:cubicBezTo>
                  <a:cubicBezTo>
                    <a:pt x="877050" y="2375805"/>
                    <a:pt x="893052" y="2292366"/>
                    <a:pt x="909244" y="2210260"/>
                  </a:cubicBezTo>
                  <a:cubicBezTo>
                    <a:pt x="938010" y="2064909"/>
                    <a:pt x="963156" y="1918986"/>
                    <a:pt x="975062" y="1771444"/>
                  </a:cubicBezTo>
                  <a:cubicBezTo>
                    <a:pt x="982682" y="1676575"/>
                    <a:pt x="981539" y="1581134"/>
                    <a:pt x="989064" y="1486170"/>
                  </a:cubicBezTo>
                  <a:cubicBezTo>
                    <a:pt x="998970" y="1360154"/>
                    <a:pt x="1017163" y="1234424"/>
                    <a:pt x="1058882" y="1115171"/>
                  </a:cubicBezTo>
                  <a:cubicBezTo>
                    <a:pt x="1101269" y="993822"/>
                    <a:pt x="1163848" y="880951"/>
                    <a:pt x="1238333" y="776081"/>
                  </a:cubicBezTo>
                  <a:cubicBezTo>
                    <a:pt x="1335107" y="639778"/>
                    <a:pt x="1448741" y="516906"/>
                    <a:pt x="1567327" y="399081"/>
                  </a:cubicBezTo>
                  <a:cubicBezTo>
                    <a:pt x="1683627" y="283543"/>
                    <a:pt x="1803452" y="169719"/>
                    <a:pt x="1944136" y="85899"/>
                  </a:cubicBezTo>
                  <a:cubicBezTo>
                    <a:pt x="2013383" y="44656"/>
                    <a:pt x="2087487" y="10366"/>
                    <a:pt x="2167402" y="2079"/>
                  </a:cubicBezTo>
                  <a:cubicBezTo>
                    <a:pt x="2252365" y="-6684"/>
                    <a:pt x="2337709" y="12557"/>
                    <a:pt x="2412671" y="53991"/>
                  </a:cubicBezTo>
                  <a:cubicBezTo>
                    <a:pt x="2507063" y="106092"/>
                    <a:pt x="2581263" y="189341"/>
                    <a:pt x="2616030" y="291354"/>
                  </a:cubicBezTo>
                  <a:cubicBezTo>
                    <a:pt x="2662892" y="429085"/>
                    <a:pt x="2633651" y="577770"/>
                    <a:pt x="2637937" y="724265"/>
                  </a:cubicBezTo>
                  <a:cubicBezTo>
                    <a:pt x="2641842" y="856472"/>
                    <a:pt x="2673941" y="986012"/>
                    <a:pt x="2691753" y="1117266"/>
                  </a:cubicBezTo>
                  <a:cubicBezTo>
                    <a:pt x="2707946" y="1236234"/>
                    <a:pt x="2715565" y="1356630"/>
                    <a:pt x="2705755" y="1476359"/>
                  </a:cubicBezTo>
                  <a:cubicBezTo>
                    <a:pt x="2694896" y="1607709"/>
                    <a:pt x="2662606" y="1736011"/>
                    <a:pt x="2616030" y="1859359"/>
                  </a:cubicBezTo>
                  <a:cubicBezTo>
                    <a:pt x="2563451" y="1998710"/>
                    <a:pt x="2496681" y="2133298"/>
                    <a:pt x="2404670" y="2250361"/>
                  </a:cubicBezTo>
                  <a:cubicBezTo>
                    <a:pt x="2344376" y="2327132"/>
                    <a:pt x="2272177" y="2392854"/>
                    <a:pt x="2198263" y="2456862"/>
                  </a:cubicBezTo>
                  <a:cubicBezTo>
                    <a:pt x="2054911" y="2580973"/>
                    <a:pt x="1905464" y="2703370"/>
                    <a:pt x="1724680" y="2757091"/>
                  </a:cubicBezTo>
                  <a:cubicBezTo>
                    <a:pt x="1596473" y="2795191"/>
                    <a:pt x="1460456" y="2791857"/>
                    <a:pt x="1327868" y="2810907"/>
                  </a:cubicBezTo>
                  <a:cubicBezTo>
                    <a:pt x="1192518" y="2830433"/>
                    <a:pt x="1062311" y="2873677"/>
                    <a:pt x="931057" y="2912634"/>
                  </a:cubicBezTo>
                  <a:cubicBezTo>
                    <a:pt x="853428" y="2935684"/>
                    <a:pt x="775513" y="2958259"/>
                    <a:pt x="695789" y="2972451"/>
                  </a:cubicBezTo>
                  <a:cubicBezTo>
                    <a:pt x="581203" y="2992929"/>
                    <a:pt x="464808" y="2995311"/>
                    <a:pt x="348889" y="2984452"/>
                  </a:cubicBezTo>
                  <a:cubicBezTo>
                    <a:pt x="247352" y="2974927"/>
                    <a:pt x="142006" y="2956544"/>
                    <a:pt x="73711" y="2882725"/>
                  </a:cubicBezTo>
                  <a:cubicBezTo>
                    <a:pt x="31420" y="2836434"/>
                    <a:pt x="9513" y="2775474"/>
                    <a:pt x="2179" y="2712895"/>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54" name="Freeform: Shape 353">
              <a:extLst>
                <a:ext uri="{FF2B5EF4-FFF2-40B4-BE49-F238E27FC236}">
                  <a16:creationId xmlns:a16="http://schemas.microsoft.com/office/drawing/2014/main" id="{2910BB0F-2FD9-4EA6-82D7-5226F29AB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536081" y="1589661"/>
              <a:ext cx="1743551" cy="2969484"/>
            </a:xfrm>
            <a:custGeom>
              <a:avLst/>
              <a:gdLst>
                <a:gd name="connsiteX0" fmla="*/ 14495 w 1324131"/>
                <a:gd name="connsiteY0" fmla="*/ 1664146 h 2255159"/>
                <a:gd name="connsiteX1" fmla="*/ 97839 w 1324131"/>
                <a:gd name="connsiteY1" fmla="*/ 1271049 h 2255159"/>
                <a:gd name="connsiteX2" fmla="*/ 97839 w 1324131"/>
                <a:gd name="connsiteY2" fmla="*/ 991109 h 2255159"/>
                <a:gd name="connsiteX3" fmla="*/ 195756 w 1324131"/>
                <a:gd name="connsiteY3" fmla="*/ 588964 h 2255159"/>
                <a:gd name="connsiteX4" fmla="*/ 373778 w 1324131"/>
                <a:gd name="connsiteY4" fmla="*/ 336170 h 2255159"/>
                <a:gd name="connsiteX5" fmla="*/ 706867 w 1324131"/>
                <a:gd name="connsiteY5" fmla="*/ 86234 h 2255159"/>
                <a:gd name="connsiteX6" fmla="*/ 953755 w 1324131"/>
                <a:gd name="connsiteY6" fmla="*/ 33 h 2255159"/>
                <a:gd name="connsiteX7" fmla="*/ 1105965 w 1324131"/>
                <a:gd name="connsiteY7" fmla="*/ 60326 h 2255159"/>
                <a:gd name="connsiteX8" fmla="*/ 1146160 w 1324131"/>
                <a:gd name="connsiteY8" fmla="*/ 221204 h 2255159"/>
                <a:gd name="connsiteX9" fmla="*/ 1177783 w 1324131"/>
                <a:gd name="connsiteY9" fmla="*/ 448089 h 2255159"/>
                <a:gd name="connsiteX10" fmla="*/ 1281129 w 1324131"/>
                <a:gd name="connsiteY10" fmla="*/ 789941 h 2255159"/>
                <a:gd name="connsiteX11" fmla="*/ 1306942 w 1324131"/>
                <a:gd name="connsiteY11" fmla="*/ 942151 h 2255159"/>
                <a:gd name="connsiteX12" fmla="*/ 1321325 w 1324131"/>
                <a:gd name="connsiteY12" fmla="*/ 1272478 h 2255159"/>
                <a:gd name="connsiteX13" fmla="*/ 1215121 w 1324131"/>
                <a:gd name="connsiteY13" fmla="*/ 1660240 h 2255159"/>
                <a:gd name="connsiteX14" fmla="*/ 1085962 w 1324131"/>
                <a:gd name="connsiteY14" fmla="*/ 1844073 h 2255159"/>
                <a:gd name="connsiteX15" fmla="*/ 849075 w 1324131"/>
                <a:gd name="connsiteY15" fmla="*/ 2081055 h 2255159"/>
                <a:gd name="connsiteX16" fmla="*/ 445691 w 1324131"/>
                <a:gd name="connsiteY16" fmla="*/ 2254887 h 2255159"/>
                <a:gd name="connsiteX17" fmla="*/ 126985 w 1324131"/>
                <a:gd name="connsiteY17" fmla="*/ 2134205 h 2255159"/>
                <a:gd name="connsiteX18" fmla="*/ 683 w 1324131"/>
                <a:gd name="connsiteY18" fmla="*/ 1829690 h 2255159"/>
                <a:gd name="connsiteX19" fmla="*/ 14495 w 1324131"/>
                <a:gd name="connsiteY19" fmla="*/ 1664146 h 2255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324131" h="2255159">
                  <a:moveTo>
                    <a:pt x="14495" y="1664146"/>
                  </a:moveTo>
                  <a:cubicBezTo>
                    <a:pt x="40593" y="1532320"/>
                    <a:pt x="87552" y="1404780"/>
                    <a:pt x="97839" y="1271049"/>
                  </a:cubicBezTo>
                  <a:cubicBezTo>
                    <a:pt x="104982" y="1177895"/>
                    <a:pt x="94790" y="1084454"/>
                    <a:pt x="97839" y="991109"/>
                  </a:cubicBezTo>
                  <a:cubicBezTo>
                    <a:pt x="102411" y="851759"/>
                    <a:pt x="135177" y="714408"/>
                    <a:pt x="195756" y="588964"/>
                  </a:cubicBezTo>
                  <a:cubicBezTo>
                    <a:pt x="240809" y="495524"/>
                    <a:pt x="301674" y="410751"/>
                    <a:pt x="373778" y="336170"/>
                  </a:cubicBezTo>
                  <a:cubicBezTo>
                    <a:pt x="470742" y="235967"/>
                    <a:pt x="585614" y="155386"/>
                    <a:pt x="706867" y="86234"/>
                  </a:cubicBezTo>
                  <a:cubicBezTo>
                    <a:pt x="784020" y="42229"/>
                    <a:pt x="865363" y="1367"/>
                    <a:pt x="953755" y="33"/>
                  </a:cubicBezTo>
                  <a:cubicBezTo>
                    <a:pt x="1011667" y="-824"/>
                    <a:pt x="1070817" y="14892"/>
                    <a:pt x="1105965" y="60326"/>
                  </a:cubicBezTo>
                  <a:cubicBezTo>
                    <a:pt x="1140350" y="104903"/>
                    <a:pt x="1142445" y="164244"/>
                    <a:pt x="1146160" y="221204"/>
                  </a:cubicBezTo>
                  <a:cubicBezTo>
                    <a:pt x="1151113" y="297594"/>
                    <a:pt x="1160543" y="373604"/>
                    <a:pt x="1177783" y="448089"/>
                  </a:cubicBezTo>
                  <a:cubicBezTo>
                    <a:pt x="1204644" y="564199"/>
                    <a:pt x="1253888" y="673927"/>
                    <a:pt x="1281129" y="789941"/>
                  </a:cubicBezTo>
                  <a:cubicBezTo>
                    <a:pt x="1292940" y="840043"/>
                    <a:pt x="1300656" y="891097"/>
                    <a:pt x="1306942" y="942151"/>
                  </a:cubicBezTo>
                  <a:cubicBezTo>
                    <a:pt x="1320563" y="1051784"/>
                    <a:pt x="1328754" y="1162274"/>
                    <a:pt x="1321325" y="1272478"/>
                  </a:cubicBezTo>
                  <a:cubicBezTo>
                    <a:pt x="1312181" y="1407828"/>
                    <a:pt x="1279700" y="1541178"/>
                    <a:pt x="1215121" y="1660240"/>
                  </a:cubicBezTo>
                  <a:cubicBezTo>
                    <a:pt x="1179307" y="1726249"/>
                    <a:pt x="1134063" y="1786352"/>
                    <a:pt x="1085962" y="1844073"/>
                  </a:cubicBezTo>
                  <a:cubicBezTo>
                    <a:pt x="1014239" y="1930084"/>
                    <a:pt x="936610" y="2011237"/>
                    <a:pt x="849075" y="2081055"/>
                  </a:cubicBezTo>
                  <a:cubicBezTo>
                    <a:pt x="731441" y="2174972"/>
                    <a:pt x="595424" y="2249743"/>
                    <a:pt x="445691" y="2254887"/>
                  </a:cubicBezTo>
                  <a:cubicBezTo>
                    <a:pt x="326915" y="2258887"/>
                    <a:pt x="210138" y="2218882"/>
                    <a:pt x="126985" y="2134205"/>
                  </a:cubicBezTo>
                  <a:cubicBezTo>
                    <a:pt x="47642" y="2053432"/>
                    <a:pt x="5922" y="1943228"/>
                    <a:pt x="683" y="1829690"/>
                  </a:cubicBezTo>
                  <a:cubicBezTo>
                    <a:pt x="-2079" y="1774255"/>
                    <a:pt x="3732" y="1718819"/>
                    <a:pt x="14495" y="1664146"/>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55" name="Freeform: Shape 354">
              <a:extLst>
                <a:ext uri="{FF2B5EF4-FFF2-40B4-BE49-F238E27FC236}">
                  <a16:creationId xmlns:a16="http://schemas.microsoft.com/office/drawing/2014/main" id="{619C1A72-0647-44E4-9BB1-EA823EED52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56128" y="3099688"/>
              <a:ext cx="933037" cy="1078994"/>
            </a:xfrm>
            <a:custGeom>
              <a:avLst/>
              <a:gdLst>
                <a:gd name="connsiteX0" fmla="*/ 23248 w 708590"/>
                <a:gd name="connsiteY0" fmla="*/ 533652 h 819436"/>
                <a:gd name="connsiteX1" fmla="*/ 132310 w 708590"/>
                <a:gd name="connsiteY1" fmla="*/ 280859 h 819436"/>
                <a:gd name="connsiteX2" fmla="*/ 255754 w 708590"/>
                <a:gd name="connsiteY2" fmla="*/ 97026 h 819436"/>
                <a:gd name="connsiteX3" fmla="*/ 445206 w 708590"/>
                <a:gd name="connsiteY3" fmla="*/ 2253 h 819436"/>
                <a:gd name="connsiteX4" fmla="*/ 597415 w 708590"/>
                <a:gd name="connsiteY4" fmla="*/ 33875 h 819436"/>
                <a:gd name="connsiteX5" fmla="*/ 703619 w 708590"/>
                <a:gd name="connsiteY5" fmla="*/ 214851 h 819436"/>
                <a:gd name="connsiteX6" fmla="*/ 686379 w 708590"/>
                <a:gd name="connsiteY6" fmla="*/ 418781 h 819436"/>
                <a:gd name="connsiteX7" fmla="*/ 585890 w 708590"/>
                <a:gd name="connsiteY7" fmla="*/ 616996 h 819436"/>
                <a:gd name="connsiteX8" fmla="*/ 347574 w 708590"/>
                <a:gd name="connsiteY8" fmla="*/ 780731 h 819436"/>
                <a:gd name="connsiteX9" fmla="*/ 166695 w 708590"/>
                <a:gd name="connsiteY9" fmla="*/ 818069 h 819436"/>
                <a:gd name="connsiteX10" fmla="*/ 14485 w 708590"/>
                <a:gd name="connsiteY10" fmla="*/ 720438 h 819436"/>
                <a:gd name="connsiteX11" fmla="*/ 23248 w 708590"/>
                <a:gd name="connsiteY11" fmla="*/ 533652 h 819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08590" h="819436">
                  <a:moveTo>
                    <a:pt x="23248" y="533652"/>
                  </a:moveTo>
                  <a:cubicBezTo>
                    <a:pt x="51728" y="446213"/>
                    <a:pt x="90685" y="362869"/>
                    <a:pt x="132310" y="280859"/>
                  </a:cubicBezTo>
                  <a:cubicBezTo>
                    <a:pt x="166028" y="214470"/>
                    <a:pt x="202223" y="148461"/>
                    <a:pt x="255754" y="97026"/>
                  </a:cubicBezTo>
                  <a:cubicBezTo>
                    <a:pt x="307855" y="46925"/>
                    <a:pt x="373578" y="11587"/>
                    <a:pt x="445206" y="2253"/>
                  </a:cubicBezTo>
                  <a:cubicBezTo>
                    <a:pt x="498546" y="-4701"/>
                    <a:pt x="552743" y="4062"/>
                    <a:pt x="597415" y="33875"/>
                  </a:cubicBezTo>
                  <a:cubicBezTo>
                    <a:pt x="657708" y="74071"/>
                    <a:pt x="691617" y="142937"/>
                    <a:pt x="703619" y="214851"/>
                  </a:cubicBezTo>
                  <a:cubicBezTo>
                    <a:pt x="715049" y="282954"/>
                    <a:pt x="705715" y="352296"/>
                    <a:pt x="686379" y="418781"/>
                  </a:cubicBezTo>
                  <a:cubicBezTo>
                    <a:pt x="665519" y="490790"/>
                    <a:pt x="634182" y="559846"/>
                    <a:pt x="585890" y="616996"/>
                  </a:cubicBezTo>
                  <a:cubicBezTo>
                    <a:pt x="523025" y="691386"/>
                    <a:pt x="437395" y="742155"/>
                    <a:pt x="347574" y="780731"/>
                  </a:cubicBezTo>
                  <a:cubicBezTo>
                    <a:pt x="289758" y="805591"/>
                    <a:pt x="228988" y="824831"/>
                    <a:pt x="166695" y="818069"/>
                  </a:cubicBezTo>
                  <a:cubicBezTo>
                    <a:pt x="102496" y="811115"/>
                    <a:pt x="41631" y="778445"/>
                    <a:pt x="14485" y="720438"/>
                  </a:cubicBezTo>
                  <a:cubicBezTo>
                    <a:pt x="-12661" y="662145"/>
                    <a:pt x="3055" y="595660"/>
                    <a:pt x="23248" y="533652"/>
                  </a:cubicBezTo>
                  <a:close/>
                </a:path>
              </a:pathLst>
            </a:custGeom>
            <a:noFill/>
            <a:ln w="12700" cap="rnd">
              <a:solidFill>
                <a:schemeClr val="bg2">
                  <a:alpha val="24000"/>
                </a:schemeClr>
              </a:solidFill>
              <a:prstDash val="lgDash"/>
              <a:round/>
            </a:ln>
          </p:spPr>
          <p:txBody>
            <a:bodyPr rtlCol="0" anchor="ctr"/>
            <a:lstStyle/>
            <a:p>
              <a:endParaRPr lang="en-US"/>
            </a:p>
          </p:txBody>
        </p:sp>
        <p:sp>
          <p:nvSpPr>
            <p:cNvPr id="356" name="Freeform: Shape 355">
              <a:extLst>
                <a:ext uri="{FF2B5EF4-FFF2-40B4-BE49-F238E27FC236}">
                  <a16:creationId xmlns:a16="http://schemas.microsoft.com/office/drawing/2014/main" id="{2C60E4D0-A72D-4248-AFA0-D70960B66B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21413" y="2153126"/>
              <a:ext cx="562062" cy="821426"/>
            </a:xfrm>
            <a:custGeom>
              <a:avLst/>
              <a:gdLst>
                <a:gd name="connsiteX0" fmla="*/ 149850 w 426855"/>
                <a:gd name="connsiteY0" fmla="*/ 546425 h 623828"/>
                <a:gd name="connsiteX1" fmla="*/ 209667 w 426855"/>
                <a:gd name="connsiteY1" fmla="*/ 590336 h 623828"/>
                <a:gd name="connsiteX2" fmla="*/ 285391 w 426855"/>
                <a:gd name="connsiteY2" fmla="*/ 622244 h 623828"/>
                <a:gd name="connsiteX3" fmla="*/ 393024 w 426855"/>
                <a:gd name="connsiteY3" fmla="*/ 584335 h 623828"/>
                <a:gd name="connsiteX4" fmla="*/ 420932 w 426855"/>
                <a:gd name="connsiteY4" fmla="*/ 446699 h 623828"/>
                <a:gd name="connsiteX5" fmla="*/ 420932 w 426855"/>
                <a:gd name="connsiteY5" fmla="*/ 227243 h 623828"/>
                <a:gd name="connsiteX6" fmla="*/ 341208 w 426855"/>
                <a:gd name="connsiteY6" fmla="*/ 59698 h 623828"/>
                <a:gd name="connsiteX7" fmla="*/ 273390 w 426855"/>
                <a:gd name="connsiteY7" fmla="*/ 11787 h 623828"/>
                <a:gd name="connsiteX8" fmla="*/ 4213 w 426855"/>
                <a:gd name="connsiteY8" fmla="*/ 229243 h 623828"/>
                <a:gd name="connsiteX9" fmla="*/ 58029 w 426855"/>
                <a:gd name="connsiteY9" fmla="*/ 458605 h 623828"/>
                <a:gd name="connsiteX10" fmla="*/ 149850 w 426855"/>
                <a:gd name="connsiteY10" fmla="*/ 546425 h 623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855" h="623828">
                  <a:moveTo>
                    <a:pt x="149850" y="546425"/>
                  </a:moveTo>
                  <a:cubicBezTo>
                    <a:pt x="169186" y="561856"/>
                    <a:pt x="188807" y="577001"/>
                    <a:pt x="209667" y="590336"/>
                  </a:cubicBezTo>
                  <a:cubicBezTo>
                    <a:pt x="233004" y="605290"/>
                    <a:pt x="258054" y="617958"/>
                    <a:pt x="285391" y="622244"/>
                  </a:cubicBezTo>
                  <a:cubicBezTo>
                    <a:pt x="325777" y="628531"/>
                    <a:pt x="367687" y="616148"/>
                    <a:pt x="393024" y="584335"/>
                  </a:cubicBezTo>
                  <a:cubicBezTo>
                    <a:pt x="422932" y="546902"/>
                    <a:pt x="419884" y="495467"/>
                    <a:pt x="420932" y="446699"/>
                  </a:cubicBezTo>
                  <a:cubicBezTo>
                    <a:pt x="422551" y="373166"/>
                    <a:pt x="433409" y="299537"/>
                    <a:pt x="420932" y="227243"/>
                  </a:cubicBezTo>
                  <a:cubicBezTo>
                    <a:pt x="410168" y="165140"/>
                    <a:pt x="384165" y="105704"/>
                    <a:pt x="341208" y="59698"/>
                  </a:cubicBezTo>
                  <a:cubicBezTo>
                    <a:pt x="322062" y="39219"/>
                    <a:pt x="299488" y="22265"/>
                    <a:pt x="273390" y="11787"/>
                  </a:cubicBezTo>
                  <a:cubicBezTo>
                    <a:pt x="145278" y="-39743"/>
                    <a:pt x="27549" y="85892"/>
                    <a:pt x="4213" y="229243"/>
                  </a:cubicBezTo>
                  <a:cubicBezTo>
                    <a:pt x="-8932" y="310205"/>
                    <a:pt x="8594" y="393359"/>
                    <a:pt x="58029" y="458605"/>
                  </a:cubicBezTo>
                  <a:cubicBezTo>
                    <a:pt x="83747" y="492514"/>
                    <a:pt x="116608" y="519946"/>
                    <a:pt x="149850" y="546425"/>
                  </a:cubicBezTo>
                  <a:close/>
                </a:path>
              </a:pathLst>
            </a:custGeom>
            <a:noFill/>
            <a:ln w="12700" cap="rnd">
              <a:solidFill>
                <a:schemeClr val="bg2">
                  <a:alpha val="24000"/>
                </a:schemeClr>
              </a:solidFill>
              <a:prstDash val="lgDash"/>
              <a:round/>
            </a:ln>
          </p:spPr>
          <p:txBody>
            <a:bodyPr rtlCol="0" anchor="ctr"/>
            <a:lstStyle/>
            <a:p>
              <a:endParaRPr lang="en-US"/>
            </a:p>
          </p:txBody>
        </p:sp>
      </p:grpSp>
      <p:grpSp>
        <p:nvGrpSpPr>
          <p:cNvPr id="358" name="Bottom Right">
            <a:extLst>
              <a:ext uri="{FF2B5EF4-FFF2-40B4-BE49-F238E27FC236}">
                <a16:creationId xmlns:a16="http://schemas.microsoft.com/office/drawing/2014/main" id="{D77BF9F5-CA63-42A6-AC93-C2BDF4727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359" name="Graphic 157">
              <a:extLst>
                <a:ext uri="{FF2B5EF4-FFF2-40B4-BE49-F238E27FC236}">
                  <a16:creationId xmlns:a16="http://schemas.microsoft.com/office/drawing/2014/main" id="{C22D3699-92E0-4110-BE54-403EAAA4812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61" name="Freeform: Shape 360">
                <a:extLst>
                  <a:ext uri="{FF2B5EF4-FFF2-40B4-BE49-F238E27FC236}">
                    <a16:creationId xmlns:a16="http://schemas.microsoft.com/office/drawing/2014/main" id="{825D3809-6A64-4183-9441-73C86E3402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362" name="Freeform: Shape 361">
                <a:extLst>
                  <a:ext uri="{FF2B5EF4-FFF2-40B4-BE49-F238E27FC236}">
                    <a16:creationId xmlns:a16="http://schemas.microsoft.com/office/drawing/2014/main" id="{90860AFF-1118-48A2-80D7-49ACC1BBE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363" name="Freeform: Shape 362">
                <a:extLst>
                  <a:ext uri="{FF2B5EF4-FFF2-40B4-BE49-F238E27FC236}">
                    <a16:creationId xmlns:a16="http://schemas.microsoft.com/office/drawing/2014/main" id="{4D71319B-713A-4047-B185-F7DDC442DD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364" name="Freeform: Shape 363">
                <a:extLst>
                  <a:ext uri="{FF2B5EF4-FFF2-40B4-BE49-F238E27FC236}">
                    <a16:creationId xmlns:a16="http://schemas.microsoft.com/office/drawing/2014/main" id="{7C66AF50-C9BC-4B16-9CE0-B0D49B8FF9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365" name="Freeform: Shape 364">
                <a:extLst>
                  <a:ext uri="{FF2B5EF4-FFF2-40B4-BE49-F238E27FC236}">
                    <a16:creationId xmlns:a16="http://schemas.microsoft.com/office/drawing/2014/main" id="{51516E0C-2F47-4B95-8D54-336B5CEDB7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366" name="Freeform: Shape 365">
                <a:extLst>
                  <a:ext uri="{FF2B5EF4-FFF2-40B4-BE49-F238E27FC236}">
                    <a16:creationId xmlns:a16="http://schemas.microsoft.com/office/drawing/2014/main" id="{F495B569-90F7-429A-9E93-88A1B17926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367" name="Freeform: Shape 366">
                <a:extLst>
                  <a:ext uri="{FF2B5EF4-FFF2-40B4-BE49-F238E27FC236}">
                    <a16:creationId xmlns:a16="http://schemas.microsoft.com/office/drawing/2014/main" id="{7DD4E57A-FF24-4B18-B1C4-E81FE8F070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360" name="Freeform: Shape 359">
              <a:extLst>
                <a:ext uri="{FF2B5EF4-FFF2-40B4-BE49-F238E27FC236}">
                  <a16:creationId xmlns:a16="http://schemas.microsoft.com/office/drawing/2014/main" id="{B9587FA4-87B9-445D-ABE2-BAF734591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Title 1">
            <a:extLst>
              <a:ext uri="{FF2B5EF4-FFF2-40B4-BE49-F238E27FC236}">
                <a16:creationId xmlns:a16="http://schemas.microsoft.com/office/drawing/2014/main" id="{0B5F91C8-A137-42DF-B084-4EF3D6B42972}"/>
              </a:ext>
            </a:extLst>
          </p:cNvPr>
          <p:cNvSpPr>
            <a:spLocks noGrp="1"/>
          </p:cNvSpPr>
          <p:nvPr>
            <p:ph type="ctrTitle"/>
          </p:nvPr>
        </p:nvSpPr>
        <p:spPr>
          <a:xfrm>
            <a:off x="5001841" y="726641"/>
            <a:ext cx="5998193" cy="3187427"/>
          </a:xfrm>
        </p:spPr>
        <p:txBody>
          <a:bodyPr>
            <a:normAutofit/>
          </a:bodyPr>
          <a:lstStyle/>
          <a:p>
            <a:pPr algn="r"/>
            <a:r>
              <a:rPr lang="en-US" sz="5400" dirty="0">
                <a:solidFill>
                  <a:srgbClr val="FFFFFF"/>
                </a:solidFill>
                <a:latin typeface="Posterama" panose="020B0504020200020000" pitchFamily="34" charset="0"/>
              </a:rPr>
              <a:t>Atlatls</a:t>
            </a:r>
          </a:p>
        </p:txBody>
      </p:sp>
      <p:sp>
        <p:nvSpPr>
          <p:cNvPr id="3" name="Subtitle 2">
            <a:extLst>
              <a:ext uri="{FF2B5EF4-FFF2-40B4-BE49-F238E27FC236}">
                <a16:creationId xmlns:a16="http://schemas.microsoft.com/office/drawing/2014/main" id="{6E6A1C09-DD72-4242-8604-91422FBD148A}"/>
              </a:ext>
            </a:extLst>
          </p:cNvPr>
          <p:cNvSpPr>
            <a:spLocks noGrp="1"/>
          </p:cNvSpPr>
          <p:nvPr>
            <p:ph type="subTitle" idx="1"/>
          </p:nvPr>
        </p:nvSpPr>
        <p:spPr>
          <a:xfrm>
            <a:off x="4994025" y="4069781"/>
            <a:ext cx="5993576" cy="2043305"/>
          </a:xfrm>
        </p:spPr>
        <p:txBody>
          <a:bodyPr>
            <a:normAutofit/>
          </a:bodyPr>
          <a:lstStyle/>
          <a:p>
            <a:pPr algn="r"/>
            <a:r>
              <a:rPr lang="en-US" sz="2200" dirty="0">
                <a:solidFill>
                  <a:srgbClr val="FFFFFF"/>
                </a:solidFill>
                <a:latin typeface="Avenir Next LT Pro" panose="020B0504020202020204" pitchFamily="34" charset="0"/>
              </a:rPr>
              <a:t>Ancient ingenuity in physics</a:t>
            </a:r>
          </a:p>
        </p:txBody>
      </p:sp>
      <p:grpSp>
        <p:nvGrpSpPr>
          <p:cNvPr id="369" name="Cross">
            <a:extLst>
              <a:ext uri="{FF2B5EF4-FFF2-40B4-BE49-F238E27FC236}">
                <a16:creationId xmlns:a16="http://schemas.microsoft.com/office/drawing/2014/main" id="{94D09F36-C387-49FA-9BEA-D0427CE84C5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917877" y="4001584"/>
            <a:ext cx="118872" cy="118872"/>
            <a:chOff x="1175347" y="3733800"/>
            <a:chExt cx="118872" cy="118872"/>
          </a:xfrm>
        </p:grpSpPr>
        <p:cxnSp>
          <p:nvCxnSpPr>
            <p:cNvPr id="370" name="Straight Connector 369">
              <a:extLst>
                <a:ext uri="{FF2B5EF4-FFF2-40B4-BE49-F238E27FC236}">
                  <a16:creationId xmlns:a16="http://schemas.microsoft.com/office/drawing/2014/main" id="{F4892719-E852-41F7-8526-E42BBE1EB1C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371" name="Straight Connector 370">
              <a:extLst>
                <a:ext uri="{FF2B5EF4-FFF2-40B4-BE49-F238E27FC236}">
                  <a16:creationId xmlns:a16="http://schemas.microsoft.com/office/drawing/2014/main" id="{88EA6DD1-E3D2-4B98-85DC-1F975A09FF4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5245545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3" name="Rectangle 322">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25" name="Freeform: Shape 324">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327" name="Freeform: Shape 326">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329" name="Freeform: Shape 328">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331"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332" name="Freeform: Shape 331">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3" name="Freeform: Shape 332">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4" name="Freeform: Shape 333">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35" name="Freeform: Shape 334">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6" name="Freeform: Shape 335">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337" name="Freeform: Shape 336">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338" name="Freeform: Shape 337">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340"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341" name="Freeform: Shape 340">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2" name="Freeform: Shape 341">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3" name="Freeform: Shape 342">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4" name="Freeform: Shape 343">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5" name="Freeform: Shape 344">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6" name="Freeform: Shape 345">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7" name="Freeform: Shape 346">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49" name="Rectangle 348">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1" name="Rectangle 350">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53" name="Top left">
            <a:extLst>
              <a:ext uri="{FF2B5EF4-FFF2-40B4-BE49-F238E27FC236}">
                <a16:creationId xmlns:a16="http://schemas.microsoft.com/office/drawing/2014/main" id="{34B438D8-EF7C-445C-8B7F-953BEB1BC1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354" name="Freeform: Shape 353">
              <a:extLst>
                <a:ext uri="{FF2B5EF4-FFF2-40B4-BE49-F238E27FC236}">
                  <a16:creationId xmlns:a16="http://schemas.microsoft.com/office/drawing/2014/main" id="{9FE087E2-E4B7-42FA-A441-7EDEE41B00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55" name="Freeform: Shape 354">
              <a:extLst>
                <a:ext uri="{FF2B5EF4-FFF2-40B4-BE49-F238E27FC236}">
                  <a16:creationId xmlns:a16="http://schemas.microsoft.com/office/drawing/2014/main" id="{A61B2EF2-665F-429A-9CFB-08C14FAC99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356" name="Freeform: Shape 355">
              <a:extLst>
                <a:ext uri="{FF2B5EF4-FFF2-40B4-BE49-F238E27FC236}">
                  <a16:creationId xmlns:a16="http://schemas.microsoft.com/office/drawing/2014/main" id="{0B0B1C71-6C49-4F64-8859-9CC59D7D9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357" name="Freeform: Shape 356">
              <a:extLst>
                <a:ext uri="{FF2B5EF4-FFF2-40B4-BE49-F238E27FC236}">
                  <a16:creationId xmlns:a16="http://schemas.microsoft.com/office/drawing/2014/main" id="{66BBF9FA-27D4-45DF-8D9C-623EA4106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358" name="Freeform: Shape 357">
              <a:extLst>
                <a:ext uri="{FF2B5EF4-FFF2-40B4-BE49-F238E27FC236}">
                  <a16:creationId xmlns:a16="http://schemas.microsoft.com/office/drawing/2014/main" id="{0F2F0D01-71CB-4693-A192-5BA045A5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359" name="Freeform: Shape 358">
              <a:extLst>
                <a:ext uri="{FF2B5EF4-FFF2-40B4-BE49-F238E27FC236}">
                  <a16:creationId xmlns:a16="http://schemas.microsoft.com/office/drawing/2014/main" id="{E740E1FB-ACD1-41FC-9828-9B5D2CAA77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360" name="Freeform: Shape 359">
              <a:extLst>
                <a:ext uri="{FF2B5EF4-FFF2-40B4-BE49-F238E27FC236}">
                  <a16:creationId xmlns:a16="http://schemas.microsoft.com/office/drawing/2014/main" id="{12BABC85-DC43-42B8-8AAA-9198D7A62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361" name="Freeform: Shape 360">
              <a:extLst>
                <a:ext uri="{FF2B5EF4-FFF2-40B4-BE49-F238E27FC236}">
                  <a16:creationId xmlns:a16="http://schemas.microsoft.com/office/drawing/2014/main" id="{F48F9955-240E-4180-81B8-5909B1A91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3C890BAE-5984-49EB-981D-569FCC2FB03F}"/>
              </a:ext>
            </a:extLst>
          </p:cNvPr>
          <p:cNvSpPr>
            <a:spLocks noGrp="1"/>
          </p:cNvSpPr>
          <p:nvPr>
            <p:ph type="title"/>
          </p:nvPr>
        </p:nvSpPr>
        <p:spPr>
          <a:xfrm>
            <a:off x="1198182" y="559813"/>
            <a:ext cx="3988369" cy="2236864"/>
          </a:xfrm>
        </p:spPr>
        <p:txBody>
          <a:bodyPr vert="horz" lIns="91440" tIns="45720" rIns="91440" bIns="45720" rtlCol="0" anchor="ctr">
            <a:normAutofit/>
          </a:bodyPr>
          <a:lstStyle/>
          <a:p>
            <a:r>
              <a:rPr lang="en-US" sz="4400" kern="1200">
                <a:solidFill>
                  <a:schemeClr val="tx2"/>
                </a:solidFill>
                <a:latin typeface="+mj-lt"/>
                <a:ea typeface="+mj-ea"/>
                <a:cs typeface="+mj-cs"/>
              </a:rPr>
              <a:t>What is an atlatl?</a:t>
            </a:r>
          </a:p>
        </p:txBody>
      </p:sp>
      <p:sp>
        <p:nvSpPr>
          <p:cNvPr id="4" name="Text Placeholder 3">
            <a:extLst>
              <a:ext uri="{FF2B5EF4-FFF2-40B4-BE49-F238E27FC236}">
                <a16:creationId xmlns:a16="http://schemas.microsoft.com/office/drawing/2014/main" id="{666FC2EF-C234-4691-A7B6-F8146D764491}"/>
              </a:ext>
            </a:extLst>
          </p:cNvPr>
          <p:cNvSpPr>
            <a:spLocks noGrp="1"/>
          </p:cNvSpPr>
          <p:nvPr>
            <p:ph type="body" sz="half" idx="2"/>
          </p:nvPr>
        </p:nvSpPr>
        <p:spPr>
          <a:xfrm>
            <a:off x="1185756" y="2955401"/>
            <a:ext cx="3988112" cy="3157686"/>
          </a:xfrm>
        </p:spPr>
        <p:txBody>
          <a:bodyPr vert="horz" lIns="91440" tIns="45720" rIns="91440" bIns="45720" rtlCol="0" anchor="t">
            <a:normAutofit/>
          </a:bodyPr>
          <a:lstStyle/>
          <a:p>
            <a:pPr marL="285750" indent="-228600">
              <a:lnSpc>
                <a:spcPct val="100000"/>
              </a:lnSpc>
              <a:buFont typeface="Avenir Next LT Pro" panose="020B0504020202020204" pitchFamily="34" charset="0"/>
              <a:buChar char="+"/>
            </a:pPr>
            <a:r>
              <a:rPr lang="en-US" sz="1500" dirty="0"/>
              <a:t>A wooden rod with a hook at one end and a handle on the other end.</a:t>
            </a:r>
          </a:p>
          <a:p>
            <a:pPr marL="285750" indent="-228600">
              <a:lnSpc>
                <a:spcPct val="100000"/>
              </a:lnSpc>
              <a:buFont typeface="Avenir Next LT Pro" panose="020B0504020202020204" pitchFamily="34" charset="0"/>
              <a:buChar char="+"/>
            </a:pPr>
            <a:r>
              <a:rPr lang="en-US" sz="1500" dirty="0"/>
              <a:t>The hook fits the dimpled opening on a rivercane dart. </a:t>
            </a:r>
          </a:p>
          <a:p>
            <a:pPr marL="285750" indent="-228600">
              <a:lnSpc>
                <a:spcPct val="100000"/>
              </a:lnSpc>
              <a:buFont typeface="Avenir Next LT Pro" panose="020B0504020202020204" pitchFamily="34" charset="0"/>
              <a:buChar char="+"/>
            </a:pPr>
            <a:r>
              <a:rPr lang="en-US" sz="1500" dirty="0"/>
              <a:t>As the atlatl is thrust forward, it launches the dart towards the target.</a:t>
            </a:r>
          </a:p>
          <a:p>
            <a:pPr marL="285750" indent="-228600">
              <a:lnSpc>
                <a:spcPct val="100000"/>
              </a:lnSpc>
              <a:buFont typeface="Avenir Next LT Pro" panose="020B0504020202020204" pitchFamily="34" charset="0"/>
              <a:buChar char="+"/>
            </a:pPr>
            <a:r>
              <a:rPr lang="en-US" sz="1500" dirty="0"/>
              <a:t>Variations in design found throughout the US.</a:t>
            </a:r>
          </a:p>
          <a:p>
            <a:pPr marL="285750" indent="-228600">
              <a:lnSpc>
                <a:spcPct val="100000"/>
              </a:lnSpc>
              <a:buFont typeface="Avenir Next LT Pro" panose="020B0504020202020204" pitchFamily="34" charset="0"/>
              <a:buChar char="+"/>
            </a:pPr>
            <a:r>
              <a:rPr lang="en-US" sz="1500" dirty="0"/>
              <a:t>Stone weights were affixed to the atlatl to improve performance….</a:t>
            </a:r>
          </a:p>
        </p:txBody>
      </p:sp>
      <p:pic>
        <p:nvPicPr>
          <p:cNvPr id="306" name="Content Placeholder 5" descr="Diagram illustrating nomenclature of an atlatl and dart, showing labeled parts of each tool. Key components include weight, thongs, handle, spur on atlatl, and nock, fletching, mainshaft, foreshaft on dart, with clear line labels for identification.">
            <a:extLst>
              <a:ext uri="{FF2B5EF4-FFF2-40B4-BE49-F238E27FC236}">
                <a16:creationId xmlns:a16="http://schemas.microsoft.com/office/drawing/2014/main" id="{E7273E37-27FD-44F7-A796-632287DA026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602903" y="943353"/>
            <a:ext cx="6387190" cy="4966040"/>
          </a:xfrm>
          <a:prstGeom prst="rect">
            <a:avLst/>
          </a:prstGeom>
        </p:spPr>
      </p:pic>
      <p:grpSp>
        <p:nvGrpSpPr>
          <p:cNvPr id="363" name="Bottom Right">
            <a:extLst>
              <a:ext uri="{FF2B5EF4-FFF2-40B4-BE49-F238E27FC236}">
                <a16:creationId xmlns:a16="http://schemas.microsoft.com/office/drawing/2014/main" id="{284021E3-6F46-410C-BF43-B2DED73655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364" name="Freeform: Shape 363">
              <a:extLst>
                <a:ext uri="{FF2B5EF4-FFF2-40B4-BE49-F238E27FC236}">
                  <a16:creationId xmlns:a16="http://schemas.microsoft.com/office/drawing/2014/main" id="{A48AF179-3265-4A10-A62C-92B7E186C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365" name="Graphic 157">
              <a:extLst>
                <a:ext uri="{FF2B5EF4-FFF2-40B4-BE49-F238E27FC236}">
                  <a16:creationId xmlns:a16="http://schemas.microsoft.com/office/drawing/2014/main" id="{30DF5C12-B34D-4E70-8FD0-D98069994E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367" name="Freeform: Shape 366">
                <a:extLst>
                  <a:ext uri="{FF2B5EF4-FFF2-40B4-BE49-F238E27FC236}">
                    <a16:creationId xmlns:a16="http://schemas.microsoft.com/office/drawing/2014/main" id="{9589785B-0300-4D1C-BEFB-DCA5AA045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368" name="Freeform: Shape 367">
                <a:extLst>
                  <a:ext uri="{FF2B5EF4-FFF2-40B4-BE49-F238E27FC236}">
                    <a16:creationId xmlns:a16="http://schemas.microsoft.com/office/drawing/2014/main" id="{7F41DF3E-3189-428F-B4FE-AACA35130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69" name="Freeform: Shape 368">
                <a:extLst>
                  <a:ext uri="{FF2B5EF4-FFF2-40B4-BE49-F238E27FC236}">
                    <a16:creationId xmlns:a16="http://schemas.microsoft.com/office/drawing/2014/main" id="{7C51D846-61EF-4EB5-BE03-65A572A2E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370" name="Freeform: Shape 369">
                <a:extLst>
                  <a:ext uri="{FF2B5EF4-FFF2-40B4-BE49-F238E27FC236}">
                    <a16:creationId xmlns:a16="http://schemas.microsoft.com/office/drawing/2014/main" id="{C5417C86-AA6B-4AD4-BD75-694E8E073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71" name="Freeform: Shape 370">
                <a:extLst>
                  <a:ext uri="{FF2B5EF4-FFF2-40B4-BE49-F238E27FC236}">
                    <a16:creationId xmlns:a16="http://schemas.microsoft.com/office/drawing/2014/main" id="{51D5067E-85F6-4202-AFB5-41F9C9EA7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372" name="Freeform: Shape 371">
                <a:extLst>
                  <a:ext uri="{FF2B5EF4-FFF2-40B4-BE49-F238E27FC236}">
                    <a16:creationId xmlns:a16="http://schemas.microsoft.com/office/drawing/2014/main" id="{A9598395-257E-4B18-949B-50F109866B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373" name="Freeform: Shape 372">
                <a:extLst>
                  <a:ext uri="{FF2B5EF4-FFF2-40B4-BE49-F238E27FC236}">
                    <a16:creationId xmlns:a16="http://schemas.microsoft.com/office/drawing/2014/main" id="{39DDA522-37EB-48B3-9B62-748F75D36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366" name="Freeform: Shape 365">
              <a:extLst>
                <a:ext uri="{FF2B5EF4-FFF2-40B4-BE49-F238E27FC236}">
                  <a16:creationId xmlns:a16="http://schemas.microsoft.com/office/drawing/2014/main" id="{B9D8F012-98AD-4320-BA44-DE1CE4E4D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7775363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 name="Freeform: Shape 1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4" name="Freeform: Shape 1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6" name="Freeform: Shape 1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9" name="Freeform: Shape 1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8" name="Freeform: Shape 2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6" name="Rectangle 35">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 name="Rectangle 37">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B6C914D5-40FB-46BE-A61A-8246DDC24BE9}"/>
              </a:ext>
            </a:extLst>
          </p:cNvPr>
          <p:cNvSpPr>
            <a:spLocks noGrp="1"/>
          </p:cNvSpPr>
          <p:nvPr>
            <p:ph type="title"/>
          </p:nvPr>
        </p:nvSpPr>
        <p:spPr>
          <a:xfrm>
            <a:off x="1198181" y="4078540"/>
            <a:ext cx="4795282" cy="2040973"/>
          </a:xfrm>
        </p:spPr>
        <p:txBody>
          <a:bodyPr vert="horz" lIns="91440" tIns="45720" rIns="91440" bIns="45720" rtlCol="0" anchor="ctr">
            <a:normAutofit/>
          </a:bodyPr>
          <a:lstStyle/>
          <a:p>
            <a:r>
              <a:rPr lang="en-US" sz="4400" kern="1200">
                <a:solidFill>
                  <a:schemeClr val="tx2"/>
                </a:solidFill>
                <a:latin typeface="+mj-lt"/>
                <a:ea typeface="+mj-ea"/>
                <a:cs typeface="+mj-cs"/>
              </a:rPr>
              <a:t>What is a dart?</a:t>
            </a:r>
          </a:p>
        </p:txBody>
      </p:sp>
      <p:grpSp>
        <p:nvGrpSpPr>
          <p:cNvPr id="40" name="Bottom Right">
            <a:extLst>
              <a:ext uri="{FF2B5EF4-FFF2-40B4-BE49-F238E27FC236}">
                <a16:creationId xmlns:a16="http://schemas.microsoft.com/office/drawing/2014/main" id="{D817ADB7-00E6-482F-BD8B-6813268266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1" name="Freeform: Shape 40">
              <a:extLst>
                <a:ext uri="{FF2B5EF4-FFF2-40B4-BE49-F238E27FC236}">
                  <a16:creationId xmlns:a16="http://schemas.microsoft.com/office/drawing/2014/main" id="{DF71969E-EB0C-4011-A721-C46857925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2" name="Graphic 157">
              <a:extLst>
                <a:ext uri="{FF2B5EF4-FFF2-40B4-BE49-F238E27FC236}">
                  <a16:creationId xmlns:a16="http://schemas.microsoft.com/office/drawing/2014/main" id="{0C06B9B3-A426-4BDD-BA45-9C5F6A4415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4" name="Freeform: Shape 43">
                <a:extLst>
                  <a:ext uri="{FF2B5EF4-FFF2-40B4-BE49-F238E27FC236}">
                    <a16:creationId xmlns:a16="http://schemas.microsoft.com/office/drawing/2014/main" id="{E8BAA882-64C3-4E36-828C-E2034D999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8AC94D91-AECE-473B-B00B-F2AAE0EA4D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8ABFBC77-5178-4DAA-93E6-A494D4914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47E709EC-272C-4F97-BDC8-4B872DEDC6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27C992B3-ABB9-443C-8748-5516261882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710CC2EE-90B9-45E3-B7E6-C856A199D4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28272C51-7AB7-4369-A6E9-17958FD30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43" name="Freeform: Shape 42">
              <a:extLst>
                <a:ext uri="{FF2B5EF4-FFF2-40B4-BE49-F238E27FC236}">
                  <a16:creationId xmlns:a16="http://schemas.microsoft.com/office/drawing/2014/main" id="{9B1F31DD-C31E-4C9E-A920-AD354B5CB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B092B68F-16AF-49A0-BC21-069916CBADB4}"/>
              </a:ext>
            </a:extLst>
          </p:cNvPr>
          <p:cNvSpPr>
            <a:spLocks noGrp="1"/>
          </p:cNvSpPr>
          <p:nvPr>
            <p:ph type="body" sz="half" idx="2"/>
          </p:nvPr>
        </p:nvSpPr>
        <p:spPr>
          <a:xfrm>
            <a:off x="6195372" y="4084395"/>
            <a:ext cx="4977905" cy="2035130"/>
          </a:xfrm>
        </p:spPr>
        <p:txBody>
          <a:bodyPr vert="horz" lIns="91440" tIns="45720" rIns="91440" bIns="45720" rtlCol="0" anchor="ctr">
            <a:normAutofit/>
          </a:bodyPr>
          <a:lstStyle/>
          <a:p>
            <a:pPr marL="285750" indent="-228600">
              <a:lnSpc>
                <a:spcPct val="100000"/>
              </a:lnSpc>
              <a:buFont typeface="Avenir Next LT Pro" panose="020B0504020202020204" pitchFamily="34" charset="0"/>
              <a:buChar char="+"/>
            </a:pPr>
            <a:r>
              <a:rPr lang="en-US" sz="1700" dirty="0"/>
              <a:t>Design of the dart is key to system.</a:t>
            </a:r>
          </a:p>
          <a:p>
            <a:pPr marL="285750" indent="-228600">
              <a:lnSpc>
                <a:spcPct val="100000"/>
              </a:lnSpc>
              <a:buFont typeface="Avenir Next LT Pro" panose="020B0504020202020204" pitchFamily="34" charset="0"/>
              <a:buChar char="+"/>
            </a:pPr>
            <a:r>
              <a:rPr lang="en-US" sz="1700" dirty="0"/>
              <a:t>Southeastern darts often made of rivercane. (Cherokee)</a:t>
            </a:r>
          </a:p>
          <a:p>
            <a:pPr marL="285750" indent="-228600">
              <a:lnSpc>
                <a:spcPct val="100000"/>
              </a:lnSpc>
              <a:buFont typeface="Avenir Next LT Pro" panose="020B0504020202020204" pitchFamily="34" charset="0"/>
              <a:buChar char="+"/>
            </a:pPr>
            <a:r>
              <a:rPr lang="en-US" sz="1700" dirty="0"/>
              <a:t>Long and flexible, with feather “fletching” on rear section. </a:t>
            </a:r>
          </a:p>
          <a:p>
            <a:pPr marL="285750" indent="-228600">
              <a:lnSpc>
                <a:spcPct val="100000"/>
              </a:lnSpc>
              <a:buFont typeface="Avenir Next LT Pro" panose="020B0504020202020204" pitchFamily="34" charset="0"/>
              <a:buChar char="+"/>
            </a:pPr>
            <a:r>
              <a:rPr lang="en-US" sz="1700" dirty="0"/>
              <a:t>Tip affixed with dart point – stone or bone.</a:t>
            </a:r>
          </a:p>
        </p:txBody>
      </p:sp>
      <p:pic>
        <p:nvPicPr>
          <p:cNvPr id="5" name="Content Placeholder 6" descr="A photo of the arm and hand of someone balancing an atlatl with a long straight spear with a stone arrrowhead at the end notched in the end of the throwing stick. ">
            <a:extLst>
              <a:ext uri="{FF2B5EF4-FFF2-40B4-BE49-F238E27FC236}">
                <a16:creationId xmlns:a16="http://schemas.microsoft.com/office/drawing/2014/main" id="{03D4EE94-61F2-4B23-B424-CEDE7C96B549}"/>
              </a:ext>
            </a:extLst>
          </p:cNvPr>
          <p:cNvPicPr>
            <a:picLocks noChangeAspect="1"/>
          </p:cNvPicPr>
          <p:nvPr/>
        </p:nvPicPr>
        <p:blipFill rotWithShape="1">
          <a:blip r:embed="rId3">
            <a:extLst>
              <a:ext uri="{28A0092B-C50C-407E-A947-70E740481C1C}">
                <a14:useLocalDpi xmlns:a14="http://schemas.microsoft.com/office/drawing/2010/main" val="0"/>
              </a:ext>
            </a:extLst>
          </a:blip>
          <a:srcRect b="26390"/>
          <a:stretch/>
        </p:blipFill>
        <p:spPr>
          <a:xfrm>
            <a:off x="838200" y="1128821"/>
            <a:ext cx="10515600" cy="2186698"/>
          </a:xfrm>
          <a:prstGeom prst="rect">
            <a:avLst/>
          </a:prstGeom>
        </p:spPr>
      </p:pic>
      <p:grpSp>
        <p:nvGrpSpPr>
          <p:cNvPr id="52" name="Top left">
            <a:extLst>
              <a:ext uri="{FF2B5EF4-FFF2-40B4-BE49-F238E27FC236}">
                <a16:creationId xmlns:a16="http://schemas.microsoft.com/office/drawing/2014/main" id="{96BED12B-FE5D-4876-810D-5579D6E85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53" name="Freeform: Shape 52">
              <a:extLst>
                <a:ext uri="{FF2B5EF4-FFF2-40B4-BE49-F238E27FC236}">
                  <a16:creationId xmlns:a16="http://schemas.microsoft.com/office/drawing/2014/main" id="{22EB1789-3A9D-45E9-8CDD-C8063C513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4" name="Freeform: Shape 53">
              <a:extLst>
                <a:ext uri="{FF2B5EF4-FFF2-40B4-BE49-F238E27FC236}">
                  <a16:creationId xmlns:a16="http://schemas.microsoft.com/office/drawing/2014/main" id="{17CA9CCF-CD57-438A-9A90-777CB891C5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A0CE73CE-4EED-4313-8396-3E701096D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680AC3D6-983B-4840-BB53-F3C27CBCB2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F45DFDBC-0EF7-4972-A2FD-5589DCF4D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35F3B204-B3FF-4D3D-A08D-2848E22B0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C5F2879E-E3AA-4758-A22D-0DD2AF771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B110AA5C-CE6D-4F70-9F34-C4E0875F7E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Tree>
    <p:extLst>
      <p:ext uri="{BB962C8B-B14F-4D97-AF65-F5344CB8AC3E}">
        <p14:creationId xmlns:p14="http://schemas.microsoft.com/office/powerpoint/2010/main" val="25612778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Freeform: Shape 1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7" name="Freeform: Shape 1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0" name="Freeform: Shape 1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9" name="Freeform: Shape 2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7" name="Rectangle 3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1" name="Top Left">
            <a:extLst>
              <a:ext uri="{FF2B5EF4-FFF2-40B4-BE49-F238E27FC236}">
                <a16:creationId xmlns:a16="http://schemas.microsoft.com/office/drawing/2014/main" id="{9C6A6A21-4C17-4D70-902F-42976393490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42" name="Freeform: Shape 41">
              <a:extLst>
                <a:ext uri="{FF2B5EF4-FFF2-40B4-BE49-F238E27FC236}">
                  <a16:creationId xmlns:a16="http://schemas.microsoft.com/office/drawing/2014/main" id="{9680322C-01BD-4DDE-8667-A1C82E3414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Freeform: Shape 42">
              <a:extLst>
                <a:ext uri="{FF2B5EF4-FFF2-40B4-BE49-F238E27FC236}">
                  <a16:creationId xmlns:a16="http://schemas.microsoft.com/office/drawing/2014/main" id="{00CD4D67-14DF-4C2D-B42C-0532C55AC9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4A40E032-134E-4905-9B38-5C5D53B86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25DAE0B8-3872-45CE-8EF9-412CDEC3C4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33FDCF74-E06B-4837-A10F-033EE637D6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74BADACF-06C7-4B5D-A714-089786B51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52BFF042-59B9-4F74-8514-96C43FB8B5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370FECA2-981E-4045-81E5-F5F6C72DE6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2C62AA5F-5CBF-4403-B082-AD806D70FE6C}"/>
              </a:ext>
            </a:extLst>
          </p:cNvPr>
          <p:cNvSpPr>
            <a:spLocks noGrp="1"/>
          </p:cNvSpPr>
          <p:nvPr>
            <p:ph type="title"/>
          </p:nvPr>
        </p:nvSpPr>
        <p:spPr>
          <a:xfrm>
            <a:off x="1198182" y="559813"/>
            <a:ext cx="5605358" cy="1664573"/>
          </a:xfrm>
        </p:spPr>
        <p:txBody>
          <a:bodyPr vert="horz" lIns="91440" tIns="45720" rIns="91440" bIns="45720" rtlCol="0" anchor="ctr">
            <a:normAutofit/>
          </a:bodyPr>
          <a:lstStyle/>
          <a:p>
            <a:r>
              <a:rPr lang="en-US" sz="4400" kern="1200">
                <a:solidFill>
                  <a:schemeClr val="tx2"/>
                </a:solidFill>
                <a:latin typeface="+mj-lt"/>
                <a:ea typeface="+mj-ea"/>
                <a:cs typeface="+mj-cs"/>
              </a:rPr>
              <a:t>History of atlatls</a:t>
            </a:r>
          </a:p>
        </p:txBody>
      </p:sp>
      <p:sp>
        <p:nvSpPr>
          <p:cNvPr id="4" name="Text Placeholder 3">
            <a:extLst>
              <a:ext uri="{FF2B5EF4-FFF2-40B4-BE49-F238E27FC236}">
                <a16:creationId xmlns:a16="http://schemas.microsoft.com/office/drawing/2014/main" id="{B5E6FBF9-75E7-42CC-973D-41F4C1AB390D}"/>
              </a:ext>
            </a:extLst>
          </p:cNvPr>
          <p:cNvSpPr>
            <a:spLocks noGrp="1"/>
          </p:cNvSpPr>
          <p:nvPr>
            <p:ph type="body" sz="half" idx="2"/>
          </p:nvPr>
        </p:nvSpPr>
        <p:spPr>
          <a:xfrm>
            <a:off x="1185755" y="2384474"/>
            <a:ext cx="5604997" cy="3728613"/>
          </a:xfrm>
        </p:spPr>
        <p:txBody>
          <a:bodyPr vert="horz" lIns="91440" tIns="45720" rIns="91440" bIns="45720" rtlCol="0">
            <a:normAutofit/>
          </a:bodyPr>
          <a:lstStyle/>
          <a:p>
            <a:pPr marL="285750" indent="-228600">
              <a:buFont typeface="Avenir Next LT Pro" panose="020B0504020202020204" pitchFamily="34" charset="0"/>
              <a:buChar char="+"/>
            </a:pPr>
            <a:r>
              <a:rPr lang="en-US" sz="1800" dirty="0"/>
              <a:t>Locally, atlatl artifacts have been found dating back about 5,000 years.</a:t>
            </a:r>
          </a:p>
          <a:p>
            <a:pPr marL="285750" indent="-228600">
              <a:buFont typeface="Avenir Next LT Pro" panose="020B0504020202020204" pitchFamily="34" charset="0"/>
              <a:buChar char="+"/>
            </a:pPr>
            <a:r>
              <a:rPr lang="en-US" sz="1800" dirty="0"/>
              <a:t>They have been found around the world going back more than 10,000 years. </a:t>
            </a:r>
          </a:p>
          <a:p>
            <a:pPr marL="285750" indent="-228600">
              <a:buFont typeface="Avenir Next LT Pro" panose="020B0504020202020204" pitchFamily="34" charset="0"/>
              <a:buChar char="+"/>
            </a:pPr>
            <a:r>
              <a:rPr lang="en-US" sz="1800" dirty="0"/>
              <a:t>Used in Paleo era but refined locally. </a:t>
            </a:r>
          </a:p>
          <a:p>
            <a:pPr marL="285750" indent="-228600">
              <a:buFont typeface="Avenir Next LT Pro" panose="020B0504020202020204" pitchFamily="34" charset="0"/>
              <a:buChar char="+"/>
            </a:pPr>
            <a:r>
              <a:rPr lang="en-US" sz="1800" dirty="0"/>
              <a:t>Replaced with other weapons, such as bow and arrow (CE 1000) and rifle.</a:t>
            </a:r>
          </a:p>
          <a:p>
            <a:pPr marL="285750" indent="-228600">
              <a:buFont typeface="Avenir Next LT Pro" panose="020B0504020202020204" pitchFamily="34" charset="0"/>
              <a:buChar char="+"/>
            </a:pPr>
            <a:r>
              <a:rPr lang="en-US" sz="1800" dirty="0"/>
              <a:t>Continued use even in historic era: increased penetration than bow.</a:t>
            </a:r>
          </a:p>
        </p:txBody>
      </p:sp>
      <p:pic>
        <p:nvPicPr>
          <p:cNvPr id="6" name="Content Placeholder 5" descr="Photograph of a museum display showcasing various ancient atlatl artifacts labeled A to G, with a descriptive plaque above explaining atlatl as a spear-throwing tool used during Archaic and Woodland Periods. The display highlights different shapes and materials of atlatl components, emphasizing their historical significance in hunting advancements.&#10;&#10;">
            <a:extLst>
              <a:ext uri="{FF2B5EF4-FFF2-40B4-BE49-F238E27FC236}">
                <a16:creationId xmlns:a16="http://schemas.microsoft.com/office/drawing/2014/main" id="{C20B2A84-2FF9-43E1-B057-DF8FD32D4A5A}"/>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2724"/>
          <a:stretch/>
        </p:blipFill>
        <p:spPr>
          <a:xfrm>
            <a:off x="7188594" y="10"/>
            <a:ext cx="5003406" cy="6857990"/>
          </a:xfrm>
          <a:prstGeom prst="rect">
            <a:avLst/>
          </a:prstGeom>
        </p:spPr>
      </p:pic>
      <p:grpSp>
        <p:nvGrpSpPr>
          <p:cNvPr id="51" name="Bottom Right">
            <a:extLst>
              <a:ext uri="{FF2B5EF4-FFF2-40B4-BE49-F238E27FC236}">
                <a16:creationId xmlns:a16="http://schemas.microsoft.com/office/drawing/2014/main" id="{741948F9-C525-410D-9F0C-63EA1E0F393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2" name="Graphic 157">
              <a:extLst>
                <a:ext uri="{FF2B5EF4-FFF2-40B4-BE49-F238E27FC236}">
                  <a16:creationId xmlns:a16="http://schemas.microsoft.com/office/drawing/2014/main" id="{59C11362-4204-47B3-85DC-7A22A1E3038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4" name="Freeform: Shape 53">
                <a:extLst>
                  <a:ext uri="{FF2B5EF4-FFF2-40B4-BE49-F238E27FC236}">
                    <a16:creationId xmlns:a16="http://schemas.microsoft.com/office/drawing/2014/main" id="{DFD42FE5-B58A-4613-8A3B-D0120D21B6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5A861743-3DF1-47A2-8CFF-99A470A9DC3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9F3A9B8B-EB41-4F45-8831-A7B5D41E05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D659F99D-ACED-471C-8BAC-73C596DDAB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AC603F71-A3F3-49F0-A292-573F37EB67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FB6F9021-2B6B-4252-AC9D-30C1A2C98D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7875012E-B86B-411F-B93B-A69ED6D20B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3" name="Freeform: Shape 52">
              <a:extLst>
                <a:ext uri="{FF2B5EF4-FFF2-40B4-BE49-F238E27FC236}">
                  <a16:creationId xmlns:a16="http://schemas.microsoft.com/office/drawing/2014/main" id="{FFB9C5D7-2BF3-4748-9582-FF22361FA5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1926314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Freeform: Shape 1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7" name="Freeform: Shape 1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0" name="Freeform: Shape 1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9" name="Freeform: Shape 2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7" name="Rectangle 3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78F63D3D-8F99-4D4A-8FFF-C546432FCA60}"/>
              </a:ext>
            </a:extLst>
          </p:cNvPr>
          <p:cNvSpPr>
            <a:spLocks noGrp="1"/>
          </p:cNvSpPr>
          <p:nvPr>
            <p:ph type="title"/>
          </p:nvPr>
        </p:nvSpPr>
        <p:spPr>
          <a:xfrm>
            <a:off x="1198181" y="4087571"/>
            <a:ext cx="4795282" cy="2031941"/>
          </a:xfrm>
        </p:spPr>
        <p:txBody>
          <a:bodyPr vert="horz" lIns="91440" tIns="45720" rIns="91440" bIns="45720" rtlCol="0" anchor="ctr">
            <a:normAutofit/>
          </a:bodyPr>
          <a:lstStyle/>
          <a:p>
            <a:r>
              <a:rPr lang="en-US" sz="4400" kern="1200">
                <a:solidFill>
                  <a:schemeClr val="tx2"/>
                </a:solidFill>
                <a:latin typeface="+mj-lt"/>
                <a:ea typeface="+mj-ea"/>
                <a:cs typeface="+mj-cs"/>
              </a:rPr>
              <a:t>Things to think about:</a:t>
            </a:r>
          </a:p>
        </p:txBody>
      </p:sp>
      <p:grpSp>
        <p:nvGrpSpPr>
          <p:cNvPr id="41" name="Bottom RIght">
            <a:extLst>
              <a:ext uri="{FF2B5EF4-FFF2-40B4-BE49-F238E27FC236}">
                <a16:creationId xmlns:a16="http://schemas.microsoft.com/office/drawing/2014/main" id="{F4436A75-A020-494B-B70E-85CBD21EA36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2" name="Freeform: Shape 41">
              <a:extLst>
                <a:ext uri="{FF2B5EF4-FFF2-40B4-BE49-F238E27FC236}">
                  <a16:creationId xmlns:a16="http://schemas.microsoft.com/office/drawing/2014/main" id="{4D9AC34A-4733-4246-B384-5BBE066AB1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3" name="Graphic 157">
              <a:extLst>
                <a:ext uri="{FF2B5EF4-FFF2-40B4-BE49-F238E27FC236}">
                  <a16:creationId xmlns:a16="http://schemas.microsoft.com/office/drawing/2014/main" id="{C84724B9-1248-4CA6-931C-9B9E6300498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5" name="Freeform: Shape 44">
                <a:extLst>
                  <a:ext uri="{FF2B5EF4-FFF2-40B4-BE49-F238E27FC236}">
                    <a16:creationId xmlns:a16="http://schemas.microsoft.com/office/drawing/2014/main" id="{4C9DE4C6-CB01-4D68-93A6-8607C5D238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C59DA521-D2B0-460E-983D-FAE00EFB2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09CECFA9-7A18-4264-BC92-C7C99477A7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701834A6-ABDA-4C9E-A44A-7D52EEDBE1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3B3C39CA-57CB-43E8-89BC-497ECBAFB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1B05384B-92F3-4CC1-8748-7BFCD27B7B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C7E4B4AC-919A-46C3-A98F-B36F103A2D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44" name="Freeform: Shape 43">
              <a:extLst>
                <a:ext uri="{FF2B5EF4-FFF2-40B4-BE49-F238E27FC236}">
                  <a16:creationId xmlns:a16="http://schemas.microsoft.com/office/drawing/2014/main" id="{EB61039B-1FD3-401E-83AC-C05C971D11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69958889-F13A-4D2E-9693-C6DB802B146C}"/>
              </a:ext>
            </a:extLst>
          </p:cNvPr>
          <p:cNvSpPr>
            <a:spLocks noGrp="1"/>
          </p:cNvSpPr>
          <p:nvPr>
            <p:ph type="body" sz="half" idx="2"/>
          </p:nvPr>
        </p:nvSpPr>
        <p:spPr>
          <a:xfrm>
            <a:off x="6195372" y="4088049"/>
            <a:ext cx="4977905" cy="2031475"/>
          </a:xfrm>
        </p:spPr>
        <p:txBody>
          <a:bodyPr vert="horz" lIns="91440" tIns="45720" rIns="91440" bIns="45720" rtlCol="0" anchor="ctr">
            <a:normAutofit/>
          </a:bodyPr>
          <a:lstStyle/>
          <a:p>
            <a:pPr marL="228600" indent="-228600">
              <a:spcBef>
                <a:spcPts val="0"/>
              </a:spcBef>
              <a:buFont typeface="Avenir Next LT Pro" panose="020B0504020202020204" pitchFamily="34" charset="0"/>
              <a:buChar char="+"/>
            </a:pPr>
            <a:r>
              <a:rPr lang="en-US" sz="1800" dirty="0">
                <a:effectLst/>
              </a:rPr>
              <a:t>If you were hunting, what </a:t>
            </a:r>
            <a:r>
              <a:rPr lang="en-US" sz="1800" dirty="0"/>
              <a:t>factors are</a:t>
            </a:r>
            <a:r>
              <a:rPr lang="en-US" sz="1800" dirty="0">
                <a:effectLst/>
              </a:rPr>
              <a:t> important? </a:t>
            </a:r>
          </a:p>
          <a:p>
            <a:pPr>
              <a:spcBef>
                <a:spcPts val="0"/>
              </a:spcBef>
            </a:pPr>
            <a:endParaRPr lang="en-US" sz="1800" dirty="0">
              <a:effectLst/>
            </a:endParaRPr>
          </a:p>
          <a:p>
            <a:pPr marL="228600" indent="-228600">
              <a:spcBef>
                <a:spcPts val="0"/>
              </a:spcBef>
              <a:spcAft>
                <a:spcPts val="800"/>
              </a:spcAft>
              <a:buFont typeface="Avenir Next LT Pro" panose="020B0504020202020204" pitchFamily="34" charset="0"/>
              <a:buChar char="+"/>
            </a:pPr>
            <a:r>
              <a:rPr lang="en-US" sz="1800" dirty="0">
                <a:effectLst/>
              </a:rPr>
              <a:t>What alterations help you to “hunt </a:t>
            </a:r>
            <a:r>
              <a:rPr lang="en-US" sz="1800" dirty="0"/>
              <a:t>more successfully</a:t>
            </a:r>
            <a:r>
              <a:rPr lang="en-US" sz="1800" dirty="0">
                <a:effectLst/>
              </a:rPr>
              <a:t>”?</a:t>
            </a:r>
          </a:p>
        </p:txBody>
      </p:sp>
      <p:pic>
        <p:nvPicPr>
          <p:cNvPr id="6" name="Content Placeholder 5" descr="Illustration of a muscular person with long dark hair holding a spear that is held in the back by an atlatl, horizontally above their shoulder, preparing to throw it. The drawing emphasizes arm and shoulder muscles, with the spear featuring detailed fletching and a pointed tip.&#10;">
            <a:extLst>
              <a:ext uri="{FF2B5EF4-FFF2-40B4-BE49-F238E27FC236}">
                <a16:creationId xmlns:a16="http://schemas.microsoft.com/office/drawing/2014/main" id="{77BF088F-8D44-4DDD-A34E-6B6686183539}"/>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2" b="5385"/>
          <a:stretch/>
        </p:blipFill>
        <p:spPr>
          <a:xfrm>
            <a:off x="619840" y="10"/>
            <a:ext cx="11084189" cy="3854020"/>
          </a:xfrm>
          <a:custGeom>
            <a:avLst/>
            <a:gdLst/>
            <a:ahLst/>
            <a:cxnLst/>
            <a:rect l="l" t="t" r="r" b="b"/>
            <a:pathLst>
              <a:path w="11084189" h="3854030">
                <a:moveTo>
                  <a:pt x="0" y="0"/>
                </a:moveTo>
                <a:lnTo>
                  <a:pt x="11084189" y="0"/>
                </a:lnTo>
                <a:lnTo>
                  <a:pt x="11061526" y="105743"/>
                </a:lnTo>
                <a:cubicBezTo>
                  <a:pt x="10536187" y="2244886"/>
                  <a:pt x="8264669" y="3854030"/>
                  <a:pt x="5542096" y="3854030"/>
                </a:cubicBezTo>
                <a:cubicBezTo>
                  <a:pt x="2819521" y="3854030"/>
                  <a:pt x="548003" y="2244886"/>
                  <a:pt x="22664" y="105743"/>
                </a:cubicBezTo>
                <a:close/>
              </a:path>
            </a:pathLst>
          </a:custGeom>
        </p:spPr>
      </p:pic>
      <p:grpSp>
        <p:nvGrpSpPr>
          <p:cNvPr id="53" name="Top Left">
            <a:extLst>
              <a:ext uri="{FF2B5EF4-FFF2-40B4-BE49-F238E27FC236}">
                <a16:creationId xmlns:a16="http://schemas.microsoft.com/office/drawing/2014/main" id="{DB8ED0A1-FF45-4EE6-ADE8-2F2ED0D394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54" name="Freeform: Shape 53">
              <a:extLst>
                <a:ext uri="{FF2B5EF4-FFF2-40B4-BE49-F238E27FC236}">
                  <a16:creationId xmlns:a16="http://schemas.microsoft.com/office/drawing/2014/main" id="{71A8A514-3FF4-4ADA-AF55-B44C969B5C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AEDA4578-CC87-43DF-B783-3B5D770C3B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FB4F1C15-5B2E-483A-AA12-C47B500071C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AEF72001-4788-44E6-8592-7099340CA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EA8C8919-696C-4290-B3EE-DDC5EDA43C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437F8271-7580-41CA-B352-6393A3EA87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1E1B97F8-5B65-43A1-9BC3-FEF0AD7C7A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Tree>
    <p:extLst>
      <p:ext uri="{BB962C8B-B14F-4D97-AF65-F5344CB8AC3E}">
        <p14:creationId xmlns:p14="http://schemas.microsoft.com/office/powerpoint/2010/main" val="29406374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 name="Rectangle 12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3" name="Freeform: Shape 12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25" name="Freeform: Shape 12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27" name="Freeform: Shape 12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30" name="Freeform: Shape 12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2" name="Freeform: Shape 13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33" name="Freeform: Shape 13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4" name="Freeform: Shape 13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36" name="Freeform: Shape 13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3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39" name="Freeform: Shape 13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0" name="Freeform: Shape 13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1" name="Freeform: Shape 14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2" name="Freeform: Shape 14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3" name="Freeform: Shape 14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4" name="Freeform: Shape 14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5" name="Freeform: Shape 14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47" name="Rectangle 14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9" name="Rectangle 148">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51" name="Top left">
            <a:extLst>
              <a:ext uri="{FF2B5EF4-FFF2-40B4-BE49-F238E27FC236}">
                <a16:creationId xmlns:a16="http://schemas.microsoft.com/office/drawing/2014/main" id="{34B438D8-EF7C-445C-8B7F-953BEB1BC1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52" name="Freeform: Shape 151">
              <a:extLst>
                <a:ext uri="{FF2B5EF4-FFF2-40B4-BE49-F238E27FC236}">
                  <a16:creationId xmlns:a16="http://schemas.microsoft.com/office/drawing/2014/main" id="{9FE087E2-E4B7-42FA-A441-7EDEE41B00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3" name="Freeform: Shape 152">
              <a:extLst>
                <a:ext uri="{FF2B5EF4-FFF2-40B4-BE49-F238E27FC236}">
                  <a16:creationId xmlns:a16="http://schemas.microsoft.com/office/drawing/2014/main" id="{A61B2EF2-665F-429A-9CFB-08C14FAC99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0B0B1C71-6C49-4F64-8859-9CC59D7D9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66BBF9FA-27D4-45DF-8D9C-623EA4106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56" name="Freeform: Shape 155">
              <a:extLst>
                <a:ext uri="{FF2B5EF4-FFF2-40B4-BE49-F238E27FC236}">
                  <a16:creationId xmlns:a16="http://schemas.microsoft.com/office/drawing/2014/main" id="{0F2F0D01-71CB-4693-A192-5BA045A5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57" name="Freeform: Shape 156">
              <a:extLst>
                <a:ext uri="{FF2B5EF4-FFF2-40B4-BE49-F238E27FC236}">
                  <a16:creationId xmlns:a16="http://schemas.microsoft.com/office/drawing/2014/main" id="{E740E1FB-ACD1-41FC-9828-9B5D2CAA77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58" name="Freeform: Shape 157">
              <a:extLst>
                <a:ext uri="{FF2B5EF4-FFF2-40B4-BE49-F238E27FC236}">
                  <a16:creationId xmlns:a16="http://schemas.microsoft.com/office/drawing/2014/main" id="{12BABC85-DC43-42B8-8AAA-9198D7A62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59" name="Freeform: Shape 158">
              <a:extLst>
                <a:ext uri="{FF2B5EF4-FFF2-40B4-BE49-F238E27FC236}">
                  <a16:creationId xmlns:a16="http://schemas.microsoft.com/office/drawing/2014/main" id="{F48F9955-240E-4180-81B8-5909B1A91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45485229-D8AA-48D9-B92A-80C8A3A36B7E}"/>
              </a:ext>
            </a:extLst>
          </p:cNvPr>
          <p:cNvSpPr>
            <a:spLocks noGrp="1"/>
          </p:cNvSpPr>
          <p:nvPr>
            <p:ph type="title"/>
          </p:nvPr>
        </p:nvSpPr>
        <p:spPr>
          <a:xfrm>
            <a:off x="1198182" y="559813"/>
            <a:ext cx="3988369" cy="2236864"/>
          </a:xfrm>
        </p:spPr>
        <p:txBody>
          <a:bodyPr vert="horz" lIns="91440" tIns="45720" rIns="91440" bIns="45720" rtlCol="0" anchor="ctr">
            <a:normAutofit/>
          </a:bodyPr>
          <a:lstStyle/>
          <a:p>
            <a:r>
              <a:rPr lang="en-US" sz="4400" kern="1200">
                <a:solidFill>
                  <a:schemeClr val="tx2"/>
                </a:solidFill>
                <a:latin typeface="+mj-lt"/>
                <a:ea typeface="+mj-ea"/>
                <a:cs typeface="+mj-cs"/>
              </a:rPr>
              <a:t>Let’s experiment with physics!</a:t>
            </a:r>
          </a:p>
        </p:txBody>
      </p:sp>
      <p:sp>
        <p:nvSpPr>
          <p:cNvPr id="4" name="Text Placeholder 3">
            <a:extLst>
              <a:ext uri="{FF2B5EF4-FFF2-40B4-BE49-F238E27FC236}">
                <a16:creationId xmlns:a16="http://schemas.microsoft.com/office/drawing/2014/main" id="{B093E8BA-EF29-4457-889C-0A516B8D6211}"/>
              </a:ext>
            </a:extLst>
          </p:cNvPr>
          <p:cNvSpPr>
            <a:spLocks noGrp="1"/>
          </p:cNvSpPr>
          <p:nvPr>
            <p:ph type="body" sz="half" idx="2"/>
          </p:nvPr>
        </p:nvSpPr>
        <p:spPr>
          <a:xfrm>
            <a:off x="1185756" y="2955401"/>
            <a:ext cx="3988112" cy="3157686"/>
          </a:xfrm>
        </p:spPr>
        <p:txBody>
          <a:bodyPr vert="horz" lIns="91440" tIns="45720" rIns="91440" bIns="45720" rtlCol="0">
            <a:normAutofit/>
          </a:bodyPr>
          <a:lstStyle/>
          <a:p>
            <a:pPr marL="228600" indent="-228600">
              <a:spcBef>
                <a:spcPts val="0"/>
              </a:spcBef>
              <a:buFont typeface="Avenir Next LT Pro" panose="020B0504020202020204" pitchFamily="34" charset="0"/>
              <a:buChar char="+"/>
            </a:pPr>
            <a:r>
              <a:rPr lang="en-US" sz="1800" dirty="0">
                <a:effectLst/>
              </a:rPr>
              <a:t>Why does it launch the dart further and with more force?</a:t>
            </a:r>
          </a:p>
          <a:p>
            <a:pPr>
              <a:spcBef>
                <a:spcPts val="0"/>
              </a:spcBef>
            </a:pPr>
            <a:endParaRPr lang="en-US" sz="1800" dirty="0">
              <a:effectLst/>
            </a:endParaRPr>
          </a:p>
          <a:p>
            <a:pPr marL="228600" indent="-228600">
              <a:spcBef>
                <a:spcPts val="0"/>
              </a:spcBef>
              <a:spcAft>
                <a:spcPts val="800"/>
              </a:spcAft>
              <a:buFont typeface="Avenir Next LT Pro" panose="020B0504020202020204" pitchFamily="34" charset="0"/>
              <a:buChar char="+"/>
            </a:pPr>
            <a:r>
              <a:rPr lang="en-US" sz="1800" dirty="0">
                <a:effectLst/>
              </a:rPr>
              <a:t>What alterations could improve its performance?</a:t>
            </a:r>
          </a:p>
          <a:p>
            <a:endParaRPr lang="en-US" sz="1800" dirty="0"/>
          </a:p>
        </p:txBody>
      </p:sp>
      <p:pic>
        <p:nvPicPr>
          <p:cNvPr id="6" name="Content Placeholder 5" descr="a blurred photo showing the motion of someone throwing a spear using an atlatl">
            <a:extLst>
              <a:ext uri="{FF2B5EF4-FFF2-40B4-BE49-F238E27FC236}">
                <a16:creationId xmlns:a16="http://schemas.microsoft.com/office/drawing/2014/main" id="{DDCD62AC-EC91-49D5-89A7-D95B2B2DFAED}"/>
              </a:ext>
            </a:extLst>
          </p:cNvPr>
          <p:cNvPicPr>
            <a:picLocks noGrp="1" noChangeAspect="1"/>
          </p:cNvPicPr>
          <p:nvPr>
            <p:ph idx="1"/>
          </p:nvPr>
        </p:nvPicPr>
        <p:blipFill>
          <a:blip r:embed="rId3"/>
          <a:stretch>
            <a:fillRect/>
          </a:stretch>
        </p:blipFill>
        <p:spPr>
          <a:xfrm>
            <a:off x="5602903" y="1329589"/>
            <a:ext cx="6387190" cy="4193567"/>
          </a:xfrm>
          <a:prstGeom prst="rect">
            <a:avLst/>
          </a:prstGeom>
        </p:spPr>
      </p:pic>
      <p:grpSp>
        <p:nvGrpSpPr>
          <p:cNvPr id="161" name="Bottom Right">
            <a:extLst>
              <a:ext uri="{FF2B5EF4-FFF2-40B4-BE49-F238E27FC236}">
                <a16:creationId xmlns:a16="http://schemas.microsoft.com/office/drawing/2014/main" id="{284021E3-6F46-410C-BF43-B2DED73655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162" name="Freeform: Shape 161">
              <a:extLst>
                <a:ext uri="{FF2B5EF4-FFF2-40B4-BE49-F238E27FC236}">
                  <a16:creationId xmlns:a16="http://schemas.microsoft.com/office/drawing/2014/main" id="{A48AF179-3265-4A10-A62C-92B7E186C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63" name="Graphic 157">
              <a:extLst>
                <a:ext uri="{FF2B5EF4-FFF2-40B4-BE49-F238E27FC236}">
                  <a16:creationId xmlns:a16="http://schemas.microsoft.com/office/drawing/2014/main" id="{30DF5C12-B34D-4E70-8FD0-D98069994E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65" name="Freeform: Shape 164">
                <a:extLst>
                  <a:ext uri="{FF2B5EF4-FFF2-40B4-BE49-F238E27FC236}">
                    <a16:creationId xmlns:a16="http://schemas.microsoft.com/office/drawing/2014/main" id="{9589785B-0300-4D1C-BEFB-DCA5AA045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7F41DF3E-3189-428F-B4FE-AACA35130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7C51D846-61EF-4EB5-BE03-65A572A2E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C5417C86-AA6B-4AD4-BD75-694E8E073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51D5067E-85F6-4202-AFB5-41F9C9EA7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A9598395-257E-4B18-949B-50F109866B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71" name="Freeform: Shape 170">
                <a:extLst>
                  <a:ext uri="{FF2B5EF4-FFF2-40B4-BE49-F238E27FC236}">
                    <a16:creationId xmlns:a16="http://schemas.microsoft.com/office/drawing/2014/main" id="{39DDA522-37EB-48B3-9B62-748F75D36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64" name="Freeform: Shape 163">
              <a:extLst>
                <a:ext uri="{FF2B5EF4-FFF2-40B4-BE49-F238E27FC236}">
                  <a16:creationId xmlns:a16="http://schemas.microsoft.com/office/drawing/2014/main" id="{B9D8F012-98AD-4320-BA44-DE1CE4E4D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2273624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0" name="Rectangle 11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22" name="Freeform: Shape 12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24" name="Freeform: Shape 12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26" name="Freeform: Shape 12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2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29" name="Freeform: Shape 12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0" name="Freeform: Shape 12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1" name="Freeform: Shape 13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32" name="Freeform: Shape 13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3" name="Freeform: Shape 13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34" name="Freeform: Shape 13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35" name="Freeform: Shape 13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13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138" name="Freeform: Shape 13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139" name="Freeform: Shape 13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0" name="Freeform: Shape 13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1" name="Freeform: Shape 14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2" name="Freeform: Shape 14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3" name="Freeform: Shape 14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44" name="Freeform: Shape 14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146" name="Rectangle 145">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48" name="Rectangle 147">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0" name="Rectangle 149">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Content Placeholder 17" descr="Photograph of a person in mid-action preparing to throw a spear on an atlatl, wearing a blue shirt and light-colored pants. The image captures dynamic posture with the atlatl held behind the shoulder, highlighting athletic form and focus.">
            <a:extLst>
              <a:ext uri="{FF2B5EF4-FFF2-40B4-BE49-F238E27FC236}">
                <a16:creationId xmlns:a16="http://schemas.microsoft.com/office/drawing/2014/main" id="{AE336147-1D58-4773-80C0-D5DE3D7A1F11}"/>
              </a:ext>
            </a:extLst>
          </p:cNvPr>
          <p:cNvPicPr>
            <a:picLocks noGrp="1" noChangeAspect="1"/>
          </p:cNvPicPr>
          <p:nvPr>
            <p:ph idx="1"/>
          </p:nvPr>
        </p:nvPicPr>
        <p:blipFill rotWithShape="1">
          <a:blip r:embed="rId3">
            <a:alphaModFix amt="60000"/>
            <a:extLst>
              <a:ext uri="{28A0092B-C50C-407E-A947-70E740481C1C}">
                <a14:useLocalDpi xmlns:a14="http://schemas.microsoft.com/office/drawing/2010/main" val="0"/>
              </a:ext>
            </a:extLst>
          </a:blip>
          <a:srcRect t="22608" r="-1" b="2388"/>
          <a:stretch/>
        </p:blipFill>
        <p:spPr>
          <a:xfrm>
            <a:off x="20" y="10"/>
            <a:ext cx="12188932" cy="6856614"/>
          </a:xfrm>
          <a:prstGeom prst="rect">
            <a:avLst/>
          </a:prstGeom>
        </p:spPr>
      </p:pic>
      <p:grpSp>
        <p:nvGrpSpPr>
          <p:cNvPr id="152"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53" name="Freeform: Shape 152">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154" name="Freeform: Shape 153">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155" name="Freeform: Shape 154">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156" name="Freeform: Shape 155">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157" name="Freeform: Shape 156">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158" name="Freeform: Shape 157">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159" name="Freeform: Shape 158">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420EE340-23C8-497B-8585-DA8335AA8B61}"/>
              </a:ext>
            </a:extLst>
          </p:cNvPr>
          <p:cNvSpPr>
            <a:spLocks noGrp="1"/>
          </p:cNvSpPr>
          <p:nvPr>
            <p:ph type="title"/>
          </p:nvPr>
        </p:nvSpPr>
        <p:spPr>
          <a:xfrm>
            <a:off x="1198181" y="726066"/>
            <a:ext cx="4795282" cy="5018227"/>
          </a:xfrm>
        </p:spPr>
        <p:txBody>
          <a:bodyPr vert="horz" lIns="91440" tIns="45720" rIns="91440" bIns="45720" rtlCol="0" anchor="ctr">
            <a:normAutofit/>
          </a:bodyPr>
          <a:lstStyle/>
          <a:p>
            <a:r>
              <a:rPr lang="en-US" sz="4400" kern="1200" dirty="0">
                <a:solidFill>
                  <a:srgbClr val="FFFFFF"/>
                </a:solidFill>
                <a:latin typeface="+mj-lt"/>
                <a:ea typeface="+mj-ea"/>
                <a:cs typeface="+mj-cs"/>
              </a:rPr>
              <a:t>Safety first!</a:t>
            </a:r>
          </a:p>
        </p:txBody>
      </p:sp>
      <p:grpSp>
        <p:nvGrpSpPr>
          <p:cNvPr id="161"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62"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64" name="Freeform: Shape 163">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65" name="Freeform: Shape 164">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66" name="Freeform: Shape 165">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67" name="Freeform: Shape 166">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68" name="Freeform: Shape 167">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69" name="Freeform: Shape 168">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70" name="Freeform: Shape 169">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63" name="Freeform: Shape 162">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2D516DDA-685E-4BC8-8489-5B2C780547EC}"/>
              </a:ext>
            </a:extLst>
          </p:cNvPr>
          <p:cNvSpPr>
            <a:spLocks noGrp="1"/>
          </p:cNvSpPr>
          <p:nvPr>
            <p:ph type="body" sz="half" idx="2"/>
          </p:nvPr>
        </p:nvSpPr>
        <p:spPr>
          <a:xfrm>
            <a:off x="6195372" y="726538"/>
            <a:ext cx="4977905" cy="5017076"/>
          </a:xfrm>
        </p:spPr>
        <p:txBody>
          <a:bodyPr vert="horz" lIns="91440" tIns="45720" rIns="91440" bIns="45720" rtlCol="0" anchor="ctr">
            <a:normAutofit/>
          </a:bodyPr>
          <a:lstStyle/>
          <a:p>
            <a:pPr marL="285750" indent="-228600">
              <a:buFont typeface="Avenir Next LT Pro" panose="020B0504020202020204" pitchFamily="34" charset="0"/>
              <a:buChar char="+"/>
            </a:pPr>
            <a:r>
              <a:rPr lang="en-US" sz="1800" dirty="0">
                <a:solidFill>
                  <a:srgbClr val="FFFFFF"/>
                </a:solidFill>
              </a:rPr>
              <a:t>Set up a safe field: no visitors, large target at least 10 yards away. </a:t>
            </a:r>
          </a:p>
          <a:p>
            <a:pPr marL="285750" indent="-228600">
              <a:buFont typeface="Avenir Next LT Pro" panose="020B0504020202020204" pitchFamily="34" charset="0"/>
              <a:buChar char="+"/>
            </a:pPr>
            <a:r>
              <a:rPr lang="en-US" sz="1800" dirty="0">
                <a:solidFill>
                  <a:srgbClr val="FFFFFF"/>
                </a:solidFill>
              </a:rPr>
              <a:t>Students in line. No one down range when throwing.</a:t>
            </a:r>
          </a:p>
          <a:p>
            <a:pPr marL="285750" indent="-228600">
              <a:buFont typeface="Avenir Next LT Pro" panose="020B0504020202020204" pitchFamily="34" charset="0"/>
              <a:buChar char="+"/>
            </a:pPr>
            <a:r>
              <a:rPr lang="en-US" sz="1800" dirty="0">
                <a:solidFill>
                  <a:srgbClr val="FFFFFF"/>
                </a:solidFill>
              </a:rPr>
              <a:t>Hold atlatl and balance the dart with tip forward, shaft resting on “v” fork.</a:t>
            </a:r>
          </a:p>
          <a:p>
            <a:pPr marL="285750" indent="-228600">
              <a:buFont typeface="Avenir Next LT Pro" panose="020B0504020202020204" pitchFamily="34" charset="0"/>
              <a:buChar char="+"/>
            </a:pPr>
            <a:r>
              <a:rPr lang="en-US" sz="1800" dirty="0">
                <a:solidFill>
                  <a:srgbClr val="FFFFFF"/>
                </a:solidFill>
              </a:rPr>
              <a:t>Throw overhand, still holding onto atlatl, with a smooth motion.</a:t>
            </a:r>
          </a:p>
          <a:p>
            <a:pPr marL="285750" indent="-228600">
              <a:buFont typeface="Avenir Next LT Pro" panose="020B0504020202020204" pitchFamily="34" charset="0"/>
              <a:buChar char="+"/>
            </a:pPr>
            <a:r>
              <a:rPr lang="en-US" sz="1800" dirty="0">
                <a:solidFill>
                  <a:srgbClr val="FFFFFF"/>
                </a:solidFill>
              </a:rPr>
              <a:t>Once all darts are thrown in each round – designate one person to retrieve safely.</a:t>
            </a:r>
          </a:p>
          <a:p>
            <a:pPr marL="57150"/>
            <a:endParaRPr lang="en-US" sz="1800" dirty="0">
              <a:solidFill>
                <a:srgbClr val="FFFFFF"/>
              </a:solidFill>
            </a:endParaRPr>
          </a:p>
        </p:txBody>
      </p:sp>
    </p:spTree>
    <p:extLst>
      <p:ext uri="{BB962C8B-B14F-4D97-AF65-F5344CB8AC3E}">
        <p14:creationId xmlns:p14="http://schemas.microsoft.com/office/powerpoint/2010/main" val="16579924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Freeform: Shape 1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7" name="Freeform: Shape 1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0" name="Freeform: Shape 1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9" name="Freeform: Shape 2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7" name="Rectangle 3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1" name="Rectangle 40">
            <a:extLst>
              <a:ext uri="{FF2B5EF4-FFF2-40B4-BE49-F238E27FC236}">
                <a16:creationId xmlns:a16="http://schemas.microsoft.com/office/drawing/2014/main" id="{16E12301-1C96-4D15-9838-D5B894B223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descr="A black and white sketch of a person releasing a spear during a throw using an atlatl, depicted in mid-motion with an extended arm and bent leg. The figure wears a headband and a loin cloth standing barefoot on grass, emphasizing traditional hunting techniques.">
            <a:extLst>
              <a:ext uri="{FF2B5EF4-FFF2-40B4-BE49-F238E27FC236}">
                <a16:creationId xmlns:a16="http://schemas.microsoft.com/office/drawing/2014/main" id="{FD8D09BC-3C05-4B11-8922-E6AA4571B7D4}"/>
              </a:ext>
            </a:extLst>
          </p:cNvPr>
          <p:cNvPicPr>
            <a:picLocks noGrp="1" noChangeAspect="1"/>
          </p:cNvPicPr>
          <p:nvPr>
            <p:ph idx="1"/>
          </p:nvPr>
        </p:nvPicPr>
        <p:blipFill rotWithShape="1">
          <a:blip r:embed="rId3">
            <a:alphaModFix amt="60000"/>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val="0"/>
              </a:ext>
            </a:extLst>
          </a:blip>
          <a:srcRect t="6245" r="-1" b="-1"/>
          <a:stretch/>
        </p:blipFill>
        <p:spPr>
          <a:xfrm>
            <a:off x="20" y="10"/>
            <a:ext cx="12188932" cy="6856614"/>
          </a:xfrm>
          <a:prstGeom prst="rect">
            <a:avLst/>
          </a:prstGeom>
        </p:spPr>
      </p:pic>
      <p:grpSp>
        <p:nvGrpSpPr>
          <p:cNvPr id="43" name="Top Left">
            <a:extLst>
              <a:ext uri="{FF2B5EF4-FFF2-40B4-BE49-F238E27FC236}">
                <a16:creationId xmlns:a16="http://schemas.microsoft.com/office/drawing/2014/main" id="{D7A5FD75-4B35-4162-9304-5694912558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4" name="Freeform: Shape 43">
              <a:extLst>
                <a:ext uri="{FF2B5EF4-FFF2-40B4-BE49-F238E27FC236}">
                  <a16:creationId xmlns:a16="http://schemas.microsoft.com/office/drawing/2014/main" id="{A5107DF9-40C8-458E-82E1-523137E7A9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35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5BD83295-4F37-4B80-AF77-1798FB80C5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65888C74-4F56-4347-8944-E676A3C896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A69429CD-28C1-4DC7-84AD-4421A0AC8E4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762D63CF-41E9-4561-A945-E199ABE754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0C95C339-F16B-492F-903D-A6855F56E1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E85BC65A-0C9A-45A6-B18B-5E020CE983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35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D7443D81-6E4A-4771-9D73-8CEDB9AA9602}"/>
              </a:ext>
            </a:extLst>
          </p:cNvPr>
          <p:cNvSpPr>
            <a:spLocks noGrp="1"/>
          </p:cNvSpPr>
          <p:nvPr>
            <p:ph type="title"/>
          </p:nvPr>
        </p:nvSpPr>
        <p:spPr>
          <a:xfrm>
            <a:off x="1198181" y="726066"/>
            <a:ext cx="4795282" cy="5018227"/>
          </a:xfrm>
        </p:spPr>
        <p:txBody>
          <a:bodyPr vert="horz" lIns="91440" tIns="45720" rIns="91440" bIns="45720" rtlCol="0" anchor="ctr">
            <a:normAutofit/>
          </a:bodyPr>
          <a:lstStyle/>
          <a:p>
            <a:r>
              <a:rPr lang="en-US" sz="4400" kern="1200" dirty="0">
                <a:solidFill>
                  <a:srgbClr val="FFFFFF"/>
                </a:solidFill>
                <a:latin typeface="+mj-lt"/>
                <a:ea typeface="+mj-ea"/>
                <a:cs typeface="+mj-cs"/>
              </a:rPr>
              <a:t>The task:</a:t>
            </a:r>
          </a:p>
        </p:txBody>
      </p:sp>
      <p:grpSp>
        <p:nvGrpSpPr>
          <p:cNvPr id="52" name="Bottom Right">
            <a:extLst>
              <a:ext uri="{FF2B5EF4-FFF2-40B4-BE49-F238E27FC236}">
                <a16:creationId xmlns:a16="http://schemas.microsoft.com/office/drawing/2014/main" id="{34676384-D846-461C-B8F3-BDB849B4A40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3" name="Graphic 157">
              <a:extLst>
                <a:ext uri="{FF2B5EF4-FFF2-40B4-BE49-F238E27FC236}">
                  <a16:creationId xmlns:a16="http://schemas.microsoft.com/office/drawing/2014/main" id="{50480E57-05E0-42B6-8693-191B4E9CF5F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5" name="Freeform: Shape 54">
                <a:extLst>
                  <a:ext uri="{FF2B5EF4-FFF2-40B4-BE49-F238E27FC236}">
                    <a16:creationId xmlns:a16="http://schemas.microsoft.com/office/drawing/2014/main" id="{1C989BD5-54F6-4747-83F1-81FCAEDAD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6D7EE029-E135-4899-AC49-78D6946CD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4C9494D7-A3EA-4A41-8910-6B6FE95E5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89E7F2B7-DEB2-4B2A-99F9-10622D09E1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9DACD4DB-BAF5-43DD-8CC8-4200A16D66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6532D7D7-91B4-4F7C-B38E-5BBD5F3B42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2B7428A0-A810-46D6-9CC7-2475B2DF6EE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54" name="Freeform: Shape 53">
              <a:extLst>
                <a:ext uri="{FF2B5EF4-FFF2-40B4-BE49-F238E27FC236}">
                  <a16:creationId xmlns:a16="http://schemas.microsoft.com/office/drawing/2014/main" id="{9C4A0E07-B9C5-49FB-B94A-B28D740C74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B6F36CA2-4995-41B3-91DD-3587A1CF50F7}"/>
              </a:ext>
            </a:extLst>
          </p:cNvPr>
          <p:cNvSpPr>
            <a:spLocks noGrp="1"/>
          </p:cNvSpPr>
          <p:nvPr>
            <p:ph type="body" sz="half" idx="2"/>
          </p:nvPr>
        </p:nvSpPr>
        <p:spPr>
          <a:xfrm>
            <a:off x="6195372" y="726538"/>
            <a:ext cx="5179764" cy="5017076"/>
          </a:xfrm>
        </p:spPr>
        <p:txBody>
          <a:bodyPr vert="horz" lIns="91440" tIns="45720" rIns="91440" bIns="45720" rtlCol="0" anchor="ctr">
            <a:normAutofit/>
          </a:bodyPr>
          <a:lstStyle/>
          <a:p>
            <a:pPr marL="57150"/>
            <a:endParaRPr lang="en-US" sz="2000" dirty="0">
              <a:solidFill>
                <a:srgbClr val="FFFFFF"/>
              </a:solidFill>
            </a:endParaRPr>
          </a:p>
          <a:p>
            <a:pPr marL="400050" indent="-342900">
              <a:buFont typeface="Wingdings" panose="05000000000000000000" pitchFamily="2" charset="2"/>
              <a:buChar char="Ø"/>
            </a:pPr>
            <a:r>
              <a:rPr lang="en-US" sz="2000" dirty="0">
                <a:solidFill>
                  <a:srgbClr val="FFFFFF"/>
                </a:solidFill>
              </a:rPr>
              <a:t>Experiment with the tools and provided data sheets to measure distance, speed and accuracy. </a:t>
            </a:r>
          </a:p>
          <a:p>
            <a:pPr marL="400050" indent="-342900" algn="ctr">
              <a:buFont typeface="Wingdings" panose="05000000000000000000" pitchFamily="2" charset="2"/>
              <a:buChar char="Ø"/>
            </a:pPr>
            <a:r>
              <a:rPr lang="en-US" sz="2000" b="1" dirty="0">
                <a:solidFill>
                  <a:srgbClr val="FFFFFF"/>
                </a:solidFill>
              </a:rPr>
              <a:t>OR</a:t>
            </a:r>
          </a:p>
          <a:p>
            <a:pPr marL="400050" indent="-342900">
              <a:buFont typeface="Wingdings" panose="05000000000000000000" pitchFamily="2" charset="2"/>
              <a:buChar char="Ø"/>
            </a:pPr>
            <a:r>
              <a:rPr lang="en-US" sz="2000" dirty="0">
                <a:solidFill>
                  <a:srgbClr val="FFFFFF"/>
                </a:solidFill>
                <a:effectLst/>
              </a:rPr>
              <a:t>Design your own experiment!</a:t>
            </a:r>
          </a:p>
          <a:p>
            <a:pPr marL="800100" lvl="1" indent="-285750">
              <a:buFont typeface="Wingdings" panose="05000000000000000000" pitchFamily="2" charset="2"/>
              <a:buChar char="Ø"/>
            </a:pPr>
            <a:r>
              <a:rPr lang="en-US" sz="1800" dirty="0">
                <a:solidFill>
                  <a:srgbClr val="FFFFFF"/>
                </a:solidFill>
                <a:effectLst/>
              </a:rPr>
              <a:t>Create a data collection sheet, decide what data will support your argument and how you will conduct a study to support your claim “honestly”.</a:t>
            </a:r>
          </a:p>
          <a:p>
            <a:pPr marL="400050" indent="-342900">
              <a:buFont typeface="Wingdings" panose="05000000000000000000" pitchFamily="2" charset="2"/>
              <a:buChar char="Ø"/>
            </a:pPr>
            <a:r>
              <a:rPr lang="en-US" sz="2000" dirty="0">
                <a:solidFill>
                  <a:srgbClr val="FFFFFF"/>
                </a:solidFill>
              </a:rPr>
              <a:t>Can you figure out which law of physics your experiment might support?</a:t>
            </a:r>
            <a:endParaRPr lang="en-US" sz="2000" dirty="0">
              <a:solidFill>
                <a:srgbClr val="FFFFFF"/>
              </a:solidFill>
              <a:effectLst/>
            </a:endParaRPr>
          </a:p>
          <a:p>
            <a:endParaRPr lang="en-US" sz="1800" dirty="0">
              <a:solidFill>
                <a:srgbClr val="FFFFFF"/>
              </a:solidFill>
            </a:endParaRPr>
          </a:p>
        </p:txBody>
      </p:sp>
    </p:spTree>
    <p:extLst>
      <p:ext uri="{BB962C8B-B14F-4D97-AF65-F5344CB8AC3E}">
        <p14:creationId xmlns:p14="http://schemas.microsoft.com/office/powerpoint/2010/main" val="2901768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8" name="Freeform: Shape 67">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0" name="Freeform: Shape 69">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2" name="Freeform: Shape 71">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4"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75" name="Freeform: Shape 74">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77" name="Freeform: Shape 76">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78" name="Freeform: Shape 77">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79" name="Freeform: Shape 78">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80" name="Freeform: Shape 79">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81" name="Freeform: Shape 80">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8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84" name="Freeform: Shape 83">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85" name="Freeform: Shape 84">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87" name="Freeform: Shape 86">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8" name="Freeform: Shape 87">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89" name="Freeform: Shape 88">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0" name="Freeform: Shape 89">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2" name="Rectangle 91">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4" name="Rectangle 93">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96" name="Top Left">
            <a:extLst>
              <a:ext uri="{FF2B5EF4-FFF2-40B4-BE49-F238E27FC236}">
                <a16:creationId xmlns:a16="http://schemas.microsoft.com/office/drawing/2014/main" id="{FADD1535-ED83-48B3-8EB1-671A080F09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97" name="Freeform: Shape 96">
              <a:extLst>
                <a:ext uri="{FF2B5EF4-FFF2-40B4-BE49-F238E27FC236}">
                  <a16:creationId xmlns:a16="http://schemas.microsoft.com/office/drawing/2014/main" id="{E70C64DB-421C-4FFD-8EB1-A7D1A5DC1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8" name="Freeform: Shape 97">
              <a:extLst>
                <a:ext uri="{FF2B5EF4-FFF2-40B4-BE49-F238E27FC236}">
                  <a16:creationId xmlns:a16="http://schemas.microsoft.com/office/drawing/2014/main" id="{5C04BFFB-0C30-49E1-B4F0-24353121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99" name="Freeform: Shape 98">
              <a:extLst>
                <a:ext uri="{FF2B5EF4-FFF2-40B4-BE49-F238E27FC236}">
                  <a16:creationId xmlns:a16="http://schemas.microsoft.com/office/drawing/2014/main" id="{368C7354-F4EF-4BC5-BF44-01614E0B93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0" name="Freeform: Shape 99">
              <a:extLst>
                <a:ext uri="{FF2B5EF4-FFF2-40B4-BE49-F238E27FC236}">
                  <a16:creationId xmlns:a16="http://schemas.microsoft.com/office/drawing/2014/main" id="{145981B8-FB15-43E7-B1CE-AE4A5E9B1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01" name="Freeform: Shape 100">
              <a:extLst>
                <a:ext uri="{FF2B5EF4-FFF2-40B4-BE49-F238E27FC236}">
                  <a16:creationId xmlns:a16="http://schemas.microsoft.com/office/drawing/2014/main" id="{75F05D22-2B12-4452-A804-346878D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2" name="Freeform: Shape 101">
              <a:extLst>
                <a:ext uri="{FF2B5EF4-FFF2-40B4-BE49-F238E27FC236}">
                  <a16:creationId xmlns:a16="http://schemas.microsoft.com/office/drawing/2014/main" id="{7B26EE6B-DF99-4B8A-8859-82A92A598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03" name="Freeform: Shape 102">
              <a:extLst>
                <a:ext uri="{FF2B5EF4-FFF2-40B4-BE49-F238E27FC236}">
                  <a16:creationId xmlns:a16="http://schemas.microsoft.com/office/drawing/2014/main" id="{CE8FB053-1663-44BA-8128-0C19BD762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75E5E4F4-4EE0-49E3-98E5-F1E2BB91A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00E8718D-0D11-42E8-B16C-BCC5DA476A08}"/>
              </a:ext>
            </a:extLst>
          </p:cNvPr>
          <p:cNvSpPr>
            <a:spLocks noGrp="1"/>
          </p:cNvSpPr>
          <p:nvPr>
            <p:ph type="title"/>
          </p:nvPr>
        </p:nvSpPr>
        <p:spPr>
          <a:xfrm>
            <a:off x="1198182" y="559813"/>
            <a:ext cx="4390807" cy="1664573"/>
          </a:xfrm>
        </p:spPr>
        <p:txBody>
          <a:bodyPr vert="horz" lIns="91440" tIns="45720" rIns="91440" bIns="45720" rtlCol="0" anchor="ctr">
            <a:normAutofit/>
          </a:bodyPr>
          <a:lstStyle/>
          <a:p>
            <a:r>
              <a:rPr lang="en-US" sz="4400" kern="1200" dirty="0">
                <a:solidFill>
                  <a:schemeClr val="tx2"/>
                </a:solidFill>
                <a:latin typeface="+mj-lt"/>
                <a:ea typeface="+mj-ea"/>
                <a:cs typeface="+mj-cs"/>
              </a:rPr>
              <a:t>Tools	</a:t>
            </a:r>
          </a:p>
        </p:txBody>
      </p:sp>
      <p:sp>
        <p:nvSpPr>
          <p:cNvPr id="4" name="Text Placeholder 3">
            <a:extLst>
              <a:ext uri="{FF2B5EF4-FFF2-40B4-BE49-F238E27FC236}">
                <a16:creationId xmlns:a16="http://schemas.microsoft.com/office/drawing/2014/main" id="{B697131B-0582-4317-9662-90202A311B8D}"/>
              </a:ext>
            </a:extLst>
          </p:cNvPr>
          <p:cNvSpPr>
            <a:spLocks noGrp="1"/>
          </p:cNvSpPr>
          <p:nvPr>
            <p:ph type="body" sz="half" idx="2"/>
          </p:nvPr>
        </p:nvSpPr>
        <p:spPr>
          <a:xfrm>
            <a:off x="1185756" y="2384474"/>
            <a:ext cx="4390524" cy="3728613"/>
          </a:xfrm>
        </p:spPr>
        <p:txBody>
          <a:bodyPr vert="horz" lIns="91440" tIns="45720" rIns="91440" bIns="45720" rtlCol="0">
            <a:normAutofit lnSpcReduction="10000"/>
          </a:bodyPr>
          <a:lstStyle/>
          <a:p>
            <a:pPr marL="285750" indent="-228600">
              <a:buFont typeface="Avenir Next LT Pro" panose="020B0504020202020204" pitchFamily="34" charset="0"/>
              <a:buChar char="+"/>
            </a:pPr>
            <a:r>
              <a:rPr lang="en-US" sz="1800" dirty="0"/>
              <a:t>Atlatl and dart (for demo)</a:t>
            </a:r>
          </a:p>
          <a:p>
            <a:pPr marL="285750" indent="-228600">
              <a:buFont typeface="Avenir Next LT Pro" panose="020B0504020202020204" pitchFamily="34" charset="0"/>
              <a:buChar char="+"/>
            </a:pPr>
            <a:r>
              <a:rPr lang="en-US" sz="1800" dirty="0"/>
              <a:t>Dog </a:t>
            </a:r>
            <a:r>
              <a:rPr lang="en-US" sz="1800" dirty="0" err="1"/>
              <a:t>chuckits</a:t>
            </a:r>
            <a:r>
              <a:rPr lang="en-US" sz="1800" dirty="0"/>
              <a:t> (3 sizes)</a:t>
            </a:r>
          </a:p>
          <a:p>
            <a:pPr marL="285750" indent="-228600">
              <a:buFont typeface="Avenir Next LT Pro" panose="020B0504020202020204" pitchFamily="34" charset="0"/>
              <a:buChar char="+"/>
            </a:pPr>
            <a:r>
              <a:rPr lang="en-US" sz="1800" dirty="0"/>
              <a:t>Worksheets</a:t>
            </a:r>
          </a:p>
          <a:p>
            <a:pPr marL="285750" indent="-228600">
              <a:buFont typeface="Avenir Next LT Pro" panose="020B0504020202020204" pitchFamily="34" charset="0"/>
              <a:buChar char="+"/>
            </a:pPr>
            <a:r>
              <a:rPr lang="en-US" sz="1800" dirty="0"/>
              <a:t>Pads of paper and pencils</a:t>
            </a:r>
          </a:p>
          <a:p>
            <a:pPr marL="285750" indent="-228600">
              <a:buFont typeface="Avenir Next LT Pro" panose="020B0504020202020204" pitchFamily="34" charset="0"/>
              <a:buChar char="+"/>
            </a:pPr>
            <a:r>
              <a:rPr lang="en-US" sz="1800" dirty="0"/>
              <a:t>Measuring tape (30 meter)</a:t>
            </a:r>
          </a:p>
          <a:p>
            <a:pPr marL="285750" indent="-228600">
              <a:buFont typeface="Avenir Next LT Pro" panose="020B0504020202020204" pitchFamily="34" charset="0"/>
              <a:buChar char="+"/>
            </a:pPr>
            <a:r>
              <a:rPr lang="en-US" sz="1800" dirty="0"/>
              <a:t>Range finder (if available)</a:t>
            </a:r>
          </a:p>
          <a:p>
            <a:pPr marL="285750" indent="-228600">
              <a:buFont typeface="Avenir Next LT Pro" panose="020B0504020202020204" pitchFamily="34" charset="0"/>
              <a:buChar char="+"/>
            </a:pPr>
            <a:r>
              <a:rPr lang="en-US" sz="1800" dirty="0"/>
              <a:t>Stopwatch</a:t>
            </a:r>
          </a:p>
          <a:p>
            <a:pPr marL="285750" indent="-228600">
              <a:buFont typeface="Avenir Next LT Pro" panose="020B0504020202020204" pitchFamily="34" charset="0"/>
              <a:buChar char="+"/>
            </a:pPr>
            <a:r>
              <a:rPr lang="en-US" sz="1800" dirty="0"/>
              <a:t>Flags</a:t>
            </a:r>
          </a:p>
          <a:p>
            <a:pPr marL="285750" indent="-228600">
              <a:buFont typeface="Avenir Next LT Pro" panose="020B0504020202020204" pitchFamily="34" charset="0"/>
              <a:buChar char="+"/>
            </a:pPr>
            <a:r>
              <a:rPr lang="en-US" sz="1800" dirty="0"/>
              <a:t>Others????</a:t>
            </a:r>
          </a:p>
          <a:p>
            <a:pPr marL="57150"/>
            <a:endParaRPr lang="en-US" sz="1800" dirty="0"/>
          </a:p>
        </p:txBody>
      </p:sp>
      <p:pic>
        <p:nvPicPr>
          <p:cNvPr id="6" name="Content Placeholder 5" descr="Photograph showing a wet yellow Labrador retriever standing on muddy ground, looking eagerly at a bright orange and blue tennis ball held by a green ball launcher. The ball launcher uses similar technology to an atlatl.&#10;">
            <a:extLst>
              <a:ext uri="{FF2B5EF4-FFF2-40B4-BE49-F238E27FC236}">
                <a16:creationId xmlns:a16="http://schemas.microsoft.com/office/drawing/2014/main" id="{FEBDBFC1-329C-47DC-B5F1-DB9C047841D5}"/>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33827"/>
          <a:stretch/>
        </p:blipFill>
        <p:spPr>
          <a:xfrm>
            <a:off x="5996628" y="10"/>
            <a:ext cx="6195372" cy="6857990"/>
          </a:xfrm>
          <a:prstGeom prst="rect">
            <a:avLst/>
          </a:prstGeom>
        </p:spPr>
      </p:pic>
      <p:grpSp>
        <p:nvGrpSpPr>
          <p:cNvPr id="106" name="Bottom Right">
            <a:extLst>
              <a:ext uri="{FF2B5EF4-FFF2-40B4-BE49-F238E27FC236}">
                <a16:creationId xmlns:a16="http://schemas.microsoft.com/office/drawing/2014/main" id="{01081332-6CA1-49C2-A979-7709509AD1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07" name="Graphic 157">
              <a:extLst>
                <a:ext uri="{FF2B5EF4-FFF2-40B4-BE49-F238E27FC236}">
                  <a16:creationId xmlns:a16="http://schemas.microsoft.com/office/drawing/2014/main" id="{826B0664-73BC-4FCB-A447-57F7F67647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09" name="Freeform: Shape 108">
                <a:extLst>
                  <a:ext uri="{FF2B5EF4-FFF2-40B4-BE49-F238E27FC236}">
                    <a16:creationId xmlns:a16="http://schemas.microsoft.com/office/drawing/2014/main" id="{23242A3E-DBD8-44D5-930F-DA776CA06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0" name="Freeform: Shape 109">
                <a:extLst>
                  <a:ext uri="{FF2B5EF4-FFF2-40B4-BE49-F238E27FC236}">
                    <a16:creationId xmlns:a16="http://schemas.microsoft.com/office/drawing/2014/main" id="{F331C242-2FF0-40D4-BF95-4A27680F2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1" name="Freeform: Shape 110">
                <a:extLst>
                  <a:ext uri="{FF2B5EF4-FFF2-40B4-BE49-F238E27FC236}">
                    <a16:creationId xmlns:a16="http://schemas.microsoft.com/office/drawing/2014/main" id="{B500FE3B-EB2C-4A5D-ABA7-35137B2BA5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2" name="Freeform: Shape 111">
                <a:extLst>
                  <a:ext uri="{FF2B5EF4-FFF2-40B4-BE49-F238E27FC236}">
                    <a16:creationId xmlns:a16="http://schemas.microsoft.com/office/drawing/2014/main" id="{6E1EA3BF-3A9F-4CD0-9640-6FF67F443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3" name="Freeform: Shape 112">
                <a:extLst>
                  <a:ext uri="{FF2B5EF4-FFF2-40B4-BE49-F238E27FC236}">
                    <a16:creationId xmlns:a16="http://schemas.microsoft.com/office/drawing/2014/main" id="{17F4411F-5B81-451C-A006-8754E1618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4" name="Freeform: Shape 113">
                <a:extLst>
                  <a:ext uri="{FF2B5EF4-FFF2-40B4-BE49-F238E27FC236}">
                    <a16:creationId xmlns:a16="http://schemas.microsoft.com/office/drawing/2014/main" id="{4E4D64BD-20E2-44CF-AEB4-A87A43376B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0B309630-6603-4319-BAB8-93102ABEB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08" name="Freeform: Shape 107">
              <a:extLst>
                <a:ext uri="{FF2B5EF4-FFF2-40B4-BE49-F238E27FC236}">
                  <a16:creationId xmlns:a16="http://schemas.microsoft.com/office/drawing/2014/main" id="{F540FCD4-859A-4602-9CBC-C697E3877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7251598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7" name="Rectangle 216">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19" name="Freeform: Shape 218">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221" name="Freeform: Shape 220">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223" name="Freeform: Shape 222">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25"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26" name="Freeform: Shape 225">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7" name="Freeform: Shape 226">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8" name="Freeform: Shape 227">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9" name="Freeform: Shape 228">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0" name="Freeform: Shape 229">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1" name="Freeform: Shape 230">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32" name="Freeform: Shape 231">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34"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35" name="Freeform: Shape 234">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6" name="Freeform: Shape 235">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7" name="Freeform: Shape 236">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8" name="Freeform: Shape 237">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9" name="Freeform: Shape 238">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0" name="Freeform: Shape 239">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1" name="Freeform: Shape 240">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43" name="Rectangle 242">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45" name="Rectangle 244">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47" name="Top left">
            <a:extLst>
              <a:ext uri="{FF2B5EF4-FFF2-40B4-BE49-F238E27FC236}">
                <a16:creationId xmlns:a16="http://schemas.microsoft.com/office/drawing/2014/main" id="{34B438D8-EF7C-445C-8B7F-953BEB1BC1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48" name="Freeform: Shape 247">
              <a:extLst>
                <a:ext uri="{FF2B5EF4-FFF2-40B4-BE49-F238E27FC236}">
                  <a16:creationId xmlns:a16="http://schemas.microsoft.com/office/drawing/2014/main" id="{9FE087E2-E4B7-42FA-A441-7EDEE41B00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49" name="Freeform: Shape 248">
              <a:extLst>
                <a:ext uri="{FF2B5EF4-FFF2-40B4-BE49-F238E27FC236}">
                  <a16:creationId xmlns:a16="http://schemas.microsoft.com/office/drawing/2014/main" id="{A61B2EF2-665F-429A-9CFB-08C14FAC99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0" name="Freeform: Shape 249">
              <a:extLst>
                <a:ext uri="{FF2B5EF4-FFF2-40B4-BE49-F238E27FC236}">
                  <a16:creationId xmlns:a16="http://schemas.microsoft.com/office/drawing/2014/main" id="{0B0B1C71-6C49-4F64-8859-9CC59D7D9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1" name="Freeform: Shape 250">
              <a:extLst>
                <a:ext uri="{FF2B5EF4-FFF2-40B4-BE49-F238E27FC236}">
                  <a16:creationId xmlns:a16="http://schemas.microsoft.com/office/drawing/2014/main" id="{66BBF9FA-27D4-45DF-8D9C-623EA4106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52" name="Freeform: Shape 251">
              <a:extLst>
                <a:ext uri="{FF2B5EF4-FFF2-40B4-BE49-F238E27FC236}">
                  <a16:creationId xmlns:a16="http://schemas.microsoft.com/office/drawing/2014/main" id="{0F2F0D01-71CB-4693-A192-5BA045A5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53" name="Freeform: Shape 252">
              <a:extLst>
                <a:ext uri="{FF2B5EF4-FFF2-40B4-BE49-F238E27FC236}">
                  <a16:creationId xmlns:a16="http://schemas.microsoft.com/office/drawing/2014/main" id="{E740E1FB-ACD1-41FC-9828-9B5D2CAA77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54" name="Freeform: Shape 253">
              <a:extLst>
                <a:ext uri="{FF2B5EF4-FFF2-40B4-BE49-F238E27FC236}">
                  <a16:creationId xmlns:a16="http://schemas.microsoft.com/office/drawing/2014/main" id="{12BABC85-DC43-42B8-8AAA-9198D7A62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55" name="Freeform: Shape 254">
              <a:extLst>
                <a:ext uri="{FF2B5EF4-FFF2-40B4-BE49-F238E27FC236}">
                  <a16:creationId xmlns:a16="http://schemas.microsoft.com/office/drawing/2014/main" id="{F48F9955-240E-4180-81B8-5909B1A91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00E8718D-0D11-42E8-B16C-BCC5DA476A08}"/>
              </a:ext>
            </a:extLst>
          </p:cNvPr>
          <p:cNvSpPr>
            <a:spLocks noGrp="1"/>
          </p:cNvSpPr>
          <p:nvPr>
            <p:ph type="title"/>
          </p:nvPr>
        </p:nvSpPr>
        <p:spPr>
          <a:xfrm>
            <a:off x="1198182" y="559813"/>
            <a:ext cx="3988369" cy="2236864"/>
          </a:xfrm>
        </p:spPr>
        <p:txBody>
          <a:bodyPr vert="horz" lIns="91440" tIns="45720" rIns="91440" bIns="45720" rtlCol="0" anchor="ctr">
            <a:normAutofit/>
          </a:bodyPr>
          <a:lstStyle/>
          <a:p>
            <a:r>
              <a:rPr lang="en-US" sz="4400" kern="1200" dirty="0">
                <a:solidFill>
                  <a:schemeClr val="tx2"/>
                </a:solidFill>
                <a:latin typeface="+mj-lt"/>
                <a:ea typeface="+mj-ea"/>
                <a:cs typeface="+mj-cs"/>
              </a:rPr>
              <a:t>Methods	</a:t>
            </a:r>
          </a:p>
        </p:txBody>
      </p:sp>
      <p:sp>
        <p:nvSpPr>
          <p:cNvPr id="4" name="Text Placeholder 3">
            <a:extLst>
              <a:ext uri="{FF2B5EF4-FFF2-40B4-BE49-F238E27FC236}">
                <a16:creationId xmlns:a16="http://schemas.microsoft.com/office/drawing/2014/main" id="{B697131B-0582-4317-9662-90202A311B8D}"/>
              </a:ext>
            </a:extLst>
          </p:cNvPr>
          <p:cNvSpPr>
            <a:spLocks noGrp="1"/>
          </p:cNvSpPr>
          <p:nvPr>
            <p:ph type="body" sz="half" idx="2"/>
          </p:nvPr>
        </p:nvSpPr>
        <p:spPr>
          <a:xfrm>
            <a:off x="1195134" y="2362589"/>
            <a:ext cx="3978734" cy="3750498"/>
          </a:xfrm>
        </p:spPr>
        <p:txBody>
          <a:bodyPr vert="horz" lIns="91440" tIns="45720" rIns="91440" bIns="45720" rtlCol="0">
            <a:normAutofit fontScale="85000" lnSpcReduction="20000"/>
          </a:bodyPr>
          <a:lstStyle/>
          <a:p>
            <a:pPr marL="285750" indent="-228600">
              <a:buFont typeface="Avenir Next LT Pro" panose="020B0504020202020204" pitchFamily="34" charset="0"/>
              <a:buChar char="+"/>
            </a:pPr>
            <a:r>
              <a:rPr lang="en-US" sz="1800" dirty="0"/>
              <a:t>Break into groups</a:t>
            </a:r>
          </a:p>
          <a:p>
            <a:pPr marL="285750" indent="-228600">
              <a:buFont typeface="Avenir Next LT Pro" panose="020B0504020202020204" pitchFamily="34" charset="0"/>
              <a:buChar char="+"/>
            </a:pPr>
            <a:r>
              <a:rPr lang="en-US" sz="1800" dirty="0"/>
              <a:t>Assign Tasks (switch between rounds)</a:t>
            </a:r>
          </a:p>
          <a:p>
            <a:pPr marL="742950" lvl="1" indent="-228600">
              <a:buFont typeface="Avenir Next LT Pro" panose="020B0504020202020204" pitchFamily="34" charset="0"/>
              <a:buChar char="+"/>
            </a:pPr>
            <a:r>
              <a:rPr lang="en-US" sz="1600" dirty="0"/>
              <a:t>Thrower</a:t>
            </a:r>
          </a:p>
          <a:p>
            <a:pPr marL="742950" lvl="1" indent="-228600">
              <a:buFont typeface="Avenir Next LT Pro" panose="020B0504020202020204" pitchFamily="34" charset="0"/>
              <a:buChar char="+"/>
            </a:pPr>
            <a:r>
              <a:rPr lang="en-US" sz="1600" dirty="0"/>
              <a:t>Timer</a:t>
            </a:r>
          </a:p>
          <a:p>
            <a:pPr marL="742950" lvl="1" indent="-228600">
              <a:buFont typeface="Avenir Next LT Pro" panose="020B0504020202020204" pitchFamily="34" charset="0"/>
              <a:buChar char="+"/>
            </a:pPr>
            <a:r>
              <a:rPr lang="en-US" sz="1600" dirty="0"/>
              <a:t>Measurers</a:t>
            </a:r>
          </a:p>
          <a:p>
            <a:pPr marL="742950" lvl="1" indent="-228600">
              <a:buFont typeface="Avenir Next LT Pro" panose="020B0504020202020204" pitchFamily="34" charset="0"/>
              <a:buChar char="+"/>
            </a:pPr>
            <a:r>
              <a:rPr lang="en-US" sz="1600" dirty="0"/>
              <a:t>Recorder</a:t>
            </a:r>
          </a:p>
          <a:p>
            <a:pPr marL="285750" indent="-228600">
              <a:buFont typeface="Avenir Next LT Pro" panose="020B0504020202020204" pitchFamily="34" charset="0"/>
              <a:buChar char="+"/>
            </a:pPr>
            <a:r>
              <a:rPr lang="en-US" sz="1800" dirty="0"/>
              <a:t>Experiment with hand thrown, and with the launchers.</a:t>
            </a:r>
          </a:p>
          <a:p>
            <a:pPr marL="285750" indent="-228600">
              <a:buFont typeface="Avenir Next LT Pro" panose="020B0504020202020204" pitchFamily="34" charset="0"/>
              <a:buChar char="+"/>
            </a:pPr>
            <a:r>
              <a:rPr lang="en-US" sz="1800" dirty="0"/>
              <a:t>For each round, record time in air and distance that balls travel.</a:t>
            </a:r>
          </a:p>
          <a:p>
            <a:pPr marL="285750" indent="-228600">
              <a:buFont typeface="Avenir Next LT Pro" panose="020B0504020202020204" pitchFamily="34" charset="0"/>
              <a:buChar char="+"/>
            </a:pPr>
            <a:r>
              <a:rPr lang="en-US" sz="1800" dirty="0"/>
              <a:t>At the end, calculate group averages by totaling the sums and dividing by numbers of throws.</a:t>
            </a:r>
          </a:p>
          <a:p>
            <a:pPr marL="57150"/>
            <a:endParaRPr lang="en-US" sz="1800" dirty="0"/>
          </a:p>
        </p:txBody>
      </p:sp>
      <p:pic>
        <p:nvPicPr>
          <p:cNvPr id="14" name="Picture 13" descr="A spreadsheet comparing average speeds of balls thrown by hand versus using a chuckit, with tables for recording distance, time, and calculated average speed for 12 throws each. The layout includes sections for switching between throw sets and spaces for group averages, designed to analyze and compare throwing performance.&#10;&#10;">
            <a:extLst>
              <a:ext uri="{FF2B5EF4-FFF2-40B4-BE49-F238E27FC236}">
                <a16:creationId xmlns:a16="http://schemas.microsoft.com/office/drawing/2014/main" id="{40AC4530-165B-4B5F-A8D1-EF1B2E91A0C4}"/>
              </a:ext>
            </a:extLst>
          </p:cNvPr>
          <p:cNvPicPr>
            <a:picLocks noChangeAspect="1"/>
          </p:cNvPicPr>
          <p:nvPr/>
        </p:nvPicPr>
        <p:blipFill>
          <a:blip r:embed="rId3"/>
          <a:stretch>
            <a:fillRect/>
          </a:stretch>
        </p:blipFill>
        <p:spPr>
          <a:xfrm>
            <a:off x="6538338" y="567942"/>
            <a:ext cx="4516319" cy="5716862"/>
          </a:xfrm>
          <a:prstGeom prst="rect">
            <a:avLst/>
          </a:prstGeom>
          <a:ln>
            <a:noFill/>
          </a:ln>
          <a:effectLst>
            <a:outerShdw blurRad="292100" dist="139700" dir="2700000" algn="tl" rotWithShape="0">
              <a:srgbClr val="333333">
                <a:alpha val="65000"/>
              </a:srgbClr>
            </a:outerShdw>
          </a:effectLst>
        </p:spPr>
      </p:pic>
      <p:grpSp>
        <p:nvGrpSpPr>
          <p:cNvPr id="257" name="Bottom Right">
            <a:extLst>
              <a:ext uri="{FF2B5EF4-FFF2-40B4-BE49-F238E27FC236}">
                <a16:creationId xmlns:a16="http://schemas.microsoft.com/office/drawing/2014/main" id="{284021E3-6F46-410C-BF43-B2DED73655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58" name="Freeform: Shape 257">
              <a:extLst>
                <a:ext uri="{FF2B5EF4-FFF2-40B4-BE49-F238E27FC236}">
                  <a16:creationId xmlns:a16="http://schemas.microsoft.com/office/drawing/2014/main" id="{A48AF179-3265-4A10-A62C-92B7E186C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59" name="Graphic 157">
              <a:extLst>
                <a:ext uri="{FF2B5EF4-FFF2-40B4-BE49-F238E27FC236}">
                  <a16:creationId xmlns:a16="http://schemas.microsoft.com/office/drawing/2014/main" id="{30DF5C12-B34D-4E70-8FD0-D98069994E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61" name="Freeform: Shape 260">
                <a:extLst>
                  <a:ext uri="{FF2B5EF4-FFF2-40B4-BE49-F238E27FC236}">
                    <a16:creationId xmlns:a16="http://schemas.microsoft.com/office/drawing/2014/main" id="{9589785B-0300-4D1C-BEFB-DCA5AA045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2" name="Freeform: Shape 261">
                <a:extLst>
                  <a:ext uri="{FF2B5EF4-FFF2-40B4-BE49-F238E27FC236}">
                    <a16:creationId xmlns:a16="http://schemas.microsoft.com/office/drawing/2014/main" id="{7F41DF3E-3189-428F-B4FE-AACA35130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3" name="Freeform: Shape 262">
                <a:extLst>
                  <a:ext uri="{FF2B5EF4-FFF2-40B4-BE49-F238E27FC236}">
                    <a16:creationId xmlns:a16="http://schemas.microsoft.com/office/drawing/2014/main" id="{7C51D846-61EF-4EB5-BE03-65A572A2E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4" name="Freeform: Shape 263">
                <a:extLst>
                  <a:ext uri="{FF2B5EF4-FFF2-40B4-BE49-F238E27FC236}">
                    <a16:creationId xmlns:a16="http://schemas.microsoft.com/office/drawing/2014/main" id="{C5417C86-AA6B-4AD4-BD75-694E8E073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5" name="Freeform: Shape 264">
                <a:extLst>
                  <a:ext uri="{FF2B5EF4-FFF2-40B4-BE49-F238E27FC236}">
                    <a16:creationId xmlns:a16="http://schemas.microsoft.com/office/drawing/2014/main" id="{51D5067E-85F6-4202-AFB5-41F9C9EA7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6" name="Freeform: Shape 265">
                <a:extLst>
                  <a:ext uri="{FF2B5EF4-FFF2-40B4-BE49-F238E27FC236}">
                    <a16:creationId xmlns:a16="http://schemas.microsoft.com/office/drawing/2014/main" id="{A9598395-257E-4B18-949B-50F109866B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67" name="Freeform: Shape 266">
                <a:extLst>
                  <a:ext uri="{FF2B5EF4-FFF2-40B4-BE49-F238E27FC236}">
                    <a16:creationId xmlns:a16="http://schemas.microsoft.com/office/drawing/2014/main" id="{39DDA522-37EB-48B3-9B62-748F75D36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60" name="Freeform: Shape 259">
              <a:extLst>
                <a:ext uri="{FF2B5EF4-FFF2-40B4-BE49-F238E27FC236}">
                  <a16:creationId xmlns:a16="http://schemas.microsoft.com/office/drawing/2014/main" id="{B9D8F012-98AD-4320-BA44-DE1CE4E4D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5521141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A close-up of a piece of granite rock that has been worked by humans to have a hole drilled through its center from top to bottom. The rock is smooth oval with ends that taper to the sides. It is called a bannerstone. ">
            <a:extLst>
              <a:ext uri="{FF2B5EF4-FFF2-40B4-BE49-F238E27FC236}">
                <a16:creationId xmlns:a16="http://schemas.microsoft.com/office/drawing/2014/main" id="{9F414CA0-0059-4D79-8017-A5BE46C7724F}"/>
              </a:ext>
            </a:extLst>
          </p:cNvPr>
          <p:cNvPicPr>
            <a:picLocks noChangeAspect="1"/>
          </p:cNvPicPr>
          <p:nvPr/>
        </p:nvPicPr>
        <p:blipFill rotWithShape="1">
          <a:blip r:embed="rId3">
            <a:alphaModFix/>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6154" r="-1" b="9572"/>
          <a:stretch/>
        </p:blipFill>
        <p:spPr>
          <a:xfrm>
            <a:off x="20" y="10"/>
            <a:ext cx="12188932" cy="6856614"/>
          </a:xfrm>
          <a:prstGeom prst="rect">
            <a:avLst/>
          </a:prstGeom>
        </p:spPr>
      </p:pic>
      <p:sp>
        <p:nvSpPr>
          <p:cNvPr id="39" name="Rectangle 38">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6FAB52-1F80-4E9E-8A07-0DEF25F60B5F}"/>
              </a:ext>
            </a:extLst>
          </p:cNvPr>
          <p:cNvSpPr>
            <a:spLocks noGrp="1"/>
          </p:cNvSpPr>
          <p:nvPr>
            <p:ph type="title"/>
          </p:nvPr>
        </p:nvSpPr>
        <p:spPr>
          <a:xfrm>
            <a:off x="1005654" y="565846"/>
            <a:ext cx="4958128" cy="3755144"/>
          </a:xfrm>
        </p:spPr>
        <p:txBody>
          <a:bodyPr vert="horz" lIns="91440" tIns="45720" rIns="91440" bIns="45720" rtlCol="0" anchor="b">
            <a:normAutofit/>
          </a:bodyPr>
          <a:lstStyle/>
          <a:p>
            <a:r>
              <a:rPr lang="en-US" sz="5400" kern="1200" dirty="0">
                <a:solidFill>
                  <a:srgbClr val="FFFFFF"/>
                </a:solidFill>
                <a:latin typeface="+mj-lt"/>
                <a:ea typeface="+mj-ea"/>
                <a:cs typeface="+mj-cs"/>
              </a:rPr>
              <a:t>How did it go?</a:t>
            </a:r>
          </a:p>
        </p:txBody>
      </p:sp>
      <p:grpSp>
        <p:nvGrpSpPr>
          <p:cNvPr id="41"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2" name="Freeform: Shape 41">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dirty="0"/>
            </a:p>
          </p:txBody>
        </p:sp>
      </p:grpSp>
      <p:grpSp>
        <p:nvGrpSpPr>
          <p:cNvPr id="50"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1"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3" name="Freeform: Shape 52">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54" name="Freeform: Shape 53">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52" name="Freeform: Shape 51">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1580623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2" name="Rectangle 15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13" name="Freeform: Shape 16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214" name="Freeform: Shape 16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215" name="Freeform: Shape 16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216"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17" name="Freeform: Shape 16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8" name="Freeform: Shape 16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9" name="Freeform: Shape 17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20" name="Freeform: Shape 17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1" name="Freeform: Shape 17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22" name="Freeform: Shape 17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23" name="Freeform: Shape 17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24"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25" name="Freeform: Shape 17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6" name="Freeform: Shape 17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7" name="Freeform: Shape 17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8" name="Freeform: Shape 18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9" name="Freeform: Shape 18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0" name="Freeform: Shape 18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31" name="Freeform: Shape 18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32" name="Rectangle 185">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33" name="Rectangle 187">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34" name="Top left">
            <a:extLst>
              <a:ext uri="{FF2B5EF4-FFF2-40B4-BE49-F238E27FC236}">
                <a16:creationId xmlns:a16="http://schemas.microsoft.com/office/drawing/2014/main" id="{34B438D8-EF7C-445C-8B7F-953BEB1BC13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91" name="Freeform: Shape 190">
              <a:extLst>
                <a:ext uri="{FF2B5EF4-FFF2-40B4-BE49-F238E27FC236}">
                  <a16:creationId xmlns:a16="http://schemas.microsoft.com/office/drawing/2014/main" id="{9FE087E2-E4B7-42FA-A441-7EDEE41B00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35" name="Freeform: Shape 191">
              <a:extLst>
                <a:ext uri="{FF2B5EF4-FFF2-40B4-BE49-F238E27FC236}">
                  <a16:creationId xmlns:a16="http://schemas.microsoft.com/office/drawing/2014/main" id="{A61B2EF2-665F-429A-9CFB-08C14FAC99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36" name="Freeform: Shape 192">
              <a:extLst>
                <a:ext uri="{FF2B5EF4-FFF2-40B4-BE49-F238E27FC236}">
                  <a16:creationId xmlns:a16="http://schemas.microsoft.com/office/drawing/2014/main" id="{0B0B1C71-6C49-4F64-8859-9CC59D7D98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37" name="Freeform: Shape 193">
              <a:extLst>
                <a:ext uri="{FF2B5EF4-FFF2-40B4-BE49-F238E27FC236}">
                  <a16:creationId xmlns:a16="http://schemas.microsoft.com/office/drawing/2014/main" id="{66BBF9FA-27D4-45DF-8D9C-623EA4106A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38" name="Freeform: Shape 194">
              <a:extLst>
                <a:ext uri="{FF2B5EF4-FFF2-40B4-BE49-F238E27FC236}">
                  <a16:creationId xmlns:a16="http://schemas.microsoft.com/office/drawing/2014/main" id="{0F2F0D01-71CB-4693-A192-5BA045A5CF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39" name="Freeform: Shape 195">
              <a:extLst>
                <a:ext uri="{FF2B5EF4-FFF2-40B4-BE49-F238E27FC236}">
                  <a16:creationId xmlns:a16="http://schemas.microsoft.com/office/drawing/2014/main" id="{E740E1FB-ACD1-41FC-9828-9B5D2CAA77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40" name="Freeform: Shape 196">
              <a:extLst>
                <a:ext uri="{FF2B5EF4-FFF2-40B4-BE49-F238E27FC236}">
                  <a16:creationId xmlns:a16="http://schemas.microsoft.com/office/drawing/2014/main" id="{12BABC85-DC43-42B8-8AAA-9198D7A62D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41" name="Freeform: Shape 197">
              <a:extLst>
                <a:ext uri="{FF2B5EF4-FFF2-40B4-BE49-F238E27FC236}">
                  <a16:creationId xmlns:a16="http://schemas.microsoft.com/office/drawing/2014/main" id="{F48F9955-240E-4180-81B8-5909B1A913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45485229-D8AA-48D9-B92A-80C8A3A36B7E}"/>
              </a:ext>
            </a:extLst>
          </p:cNvPr>
          <p:cNvSpPr>
            <a:spLocks noGrp="1"/>
          </p:cNvSpPr>
          <p:nvPr>
            <p:ph type="title"/>
          </p:nvPr>
        </p:nvSpPr>
        <p:spPr>
          <a:xfrm>
            <a:off x="516720" y="543780"/>
            <a:ext cx="4669831" cy="2252897"/>
          </a:xfrm>
        </p:spPr>
        <p:txBody>
          <a:bodyPr vert="horz" lIns="91440" tIns="45720" rIns="91440" bIns="45720" rtlCol="0" anchor="ctr">
            <a:normAutofit/>
          </a:bodyPr>
          <a:lstStyle/>
          <a:p>
            <a:r>
              <a:rPr lang="en-US" sz="4400" kern="1200" dirty="0">
                <a:solidFill>
                  <a:schemeClr val="tx2"/>
                </a:solidFill>
                <a:latin typeface="+mj-lt"/>
                <a:ea typeface="+mj-ea"/>
                <a:cs typeface="+mj-cs"/>
              </a:rPr>
              <a:t>Which Newton’s Law of Motion?</a:t>
            </a:r>
          </a:p>
        </p:txBody>
      </p:sp>
      <p:sp>
        <p:nvSpPr>
          <p:cNvPr id="4" name="Text Placeholder 3">
            <a:extLst>
              <a:ext uri="{FF2B5EF4-FFF2-40B4-BE49-F238E27FC236}">
                <a16:creationId xmlns:a16="http://schemas.microsoft.com/office/drawing/2014/main" id="{B093E8BA-EF29-4457-889C-0A516B8D6211}"/>
              </a:ext>
            </a:extLst>
          </p:cNvPr>
          <p:cNvSpPr>
            <a:spLocks noGrp="1"/>
          </p:cNvSpPr>
          <p:nvPr>
            <p:ph type="body" sz="half" idx="2"/>
          </p:nvPr>
        </p:nvSpPr>
        <p:spPr>
          <a:xfrm>
            <a:off x="513111" y="2660152"/>
            <a:ext cx="4822197" cy="3654067"/>
          </a:xfrm>
        </p:spPr>
        <p:txBody>
          <a:bodyPr vert="horz" lIns="91440" tIns="45720" rIns="91440" bIns="45720" rtlCol="0">
            <a:normAutofit/>
          </a:bodyPr>
          <a:lstStyle/>
          <a:p>
            <a:pPr marL="57150" indent="-285750">
              <a:lnSpc>
                <a:spcPct val="100000"/>
              </a:lnSpc>
              <a:spcBef>
                <a:spcPts val="0"/>
              </a:spcBef>
              <a:spcAft>
                <a:spcPts val="600"/>
              </a:spcAft>
              <a:buFont typeface="Wingdings" panose="05000000000000000000" pitchFamily="2" charset="2"/>
              <a:buChar char="§"/>
            </a:pPr>
            <a:r>
              <a:rPr lang="en-US" sz="1800" dirty="0"/>
              <a:t>1</a:t>
            </a:r>
            <a:r>
              <a:rPr lang="en-US" sz="1800" baseline="30000" dirty="0"/>
              <a:t>st</a:t>
            </a:r>
            <a:r>
              <a:rPr lang="en-US" sz="1800" dirty="0"/>
              <a:t> Law: an object at rest will stay at rest, and an object in motion will stay in motion at constant velocity, unless acted upon by an unbalanced force.</a:t>
            </a:r>
          </a:p>
          <a:p>
            <a:pPr>
              <a:lnSpc>
                <a:spcPct val="100000"/>
              </a:lnSpc>
              <a:spcBef>
                <a:spcPts val="0"/>
              </a:spcBef>
              <a:spcAft>
                <a:spcPts val="600"/>
              </a:spcAft>
            </a:pPr>
            <a:endParaRPr lang="en-US" sz="1800" dirty="0"/>
          </a:p>
          <a:p>
            <a:pPr marL="57150" indent="-285750">
              <a:lnSpc>
                <a:spcPct val="100000"/>
              </a:lnSpc>
              <a:spcBef>
                <a:spcPts val="0"/>
              </a:spcBef>
              <a:spcAft>
                <a:spcPts val="600"/>
              </a:spcAft>
              <a:buFont typeface="Wingdings" panose="05000000000000000000" pitchFamily="2" charset="2"/>
              <a:buChar char="§"/>
            </a:pPr>
            <a:r>
              <a:rPr lang="en-US" sz="1800" dirty="0"/>
              <a:t>2</a:t>
            </a:r>
            <a:r>
              <a:rPr lang="en-US" sz="1800" baseline="30000" dirty="0"/>
              <a:t>nd</a:t>
            </a:r>
            <a:r>
              <a:rPr lang="en-US" sz="1800" dirty="0"/>
              <a:t> Law: Force equals mass times acceleration.</a:t>
            </a:r>
          </a:p>
          <a:p>
            <a:pPr>
              <a:lnSpc>
                <a:spcPct val="100000"/>
              </a:lnSpc>
              <a:spcBef>
                <a:spcPts val="0"/>
              </a:spcBef>
              <a:spcAft>
                <a:spcPts val="600"/>
              </a:spcAft>
            </a:pPr>
            <a:endParaRPr lang="en-US" sz="1800" dirty="0"/>
          </a:p>
          <a:p>
            <a:pPr marL="57150" indent="-285750">
              <a:lnSpc>
                <a:spcPct val="100000"/>
              </a:lnSpc>
              <a:spcBef>
                <a:spcPts val="0"/>
              </a:spcBef>
              <a:spcAft>
                <a:spcPts val="600"/>
              </a:spcAft>
              <a:buFont typeface="Wingdings" panose="05000000000000000000" pitchFamily="2" charset="2"/>
              <a:buChar char="§"/>
            </a:pPr>
            <a:r>
              <a:rPr lang="en-US" sz="1800" dirty="0"/>
              <a:t>3</a:t>
            </a:r>
            <a:r>
              <a:rPr lang="en-US" sz="1800" baseline="30000" dirty="0"/>
              <a:t>rd</a:t>
            </a:r>
            <a:r>
              <a:rPr lang="en-US" sz="1800" dirty="0"/>
              <a:t> Law: For every action there is an equal and opposite reaction.</a:t>
            </a:r>
          </a:p>
          <a:p>
            <a:pPr>
              <a:lnSpc>
                <a:spcPct val="100000"/>
              </a:lnSpc>
              <a:spcBef>
                <a:spcPts val="0"/>
              </a:spcBef>
              <a:spcAft>
                <a:spcPts val="600"/>
              </a:spcAft>
            </a:pPr>
            <a:endParaRPr lang="en-US" sz="1700" dirty="0"/>
          </a:p>
        </p:txBody>
      </p:sp>
      <p:pic>
        <p:nvPicPr>
          <p:cNvPr id="6" name="Content Placeholder 5" descr="Photograph of a Newton's cradle demonstrating principles of momentum and energy transfer with five suspended metal balls. Two outer balls are pulled back and raised, while three center balls hang stationary, highlighting motion and collision effects.">
            <a:extLst>
              <a:ext uri="{FF2B5EF4-FFF2-40B4-BE49-F238E27FC236}">
                <a16:creationId xmlns:a16="http://schemas.microsoft.com/office/drawing/2014/main" id="{53D4723F-F455-4B6F-8FB4-B08A5C2A960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25419" b="25419"/>
          <a:stretch/>
        </p:blipFill>
        <p:spPr>
          <a:xfrm>
            <a:off x="5602903" y="2366600"/>
            <a:ext cx="6387190" cy="2119546"/>
          </a:xfrm>
          <a:prstGeom prst="rect">
            <a:avLst/>
          </a:prstGeom>
        </p:spPr>
      </p:pic>
      <p:grpSp>
        <p:nvGrpSpPr>
          <p:cNvPr id="200" name="Bottom Right">
            <a:extLst>
              <a:ext uri="{FF2B5EF4-FFF2-40B4-BE49-F238E27FC236}">
                <a16:creationId xmlns:a16="http://schemas.microsoft.com/office/drawing/2014/main" id="{284021E3-6F46-410C-BF43-B2DED73655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42" name="Freeform: Shape 200">
              <a:extLst>
                <a:ext uri="{FF2B5EF4-FFF2-40B4-BE49-F238E27FC236}">
                  <a16:creationId xmlns:a16="http://schemas.microsoft.com/office/drawing/2014/main" id="{A48AF179-3265-4A10-A62C-92B7E186C3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02" name="Graphic 157">
              <a:extLst>
                <a:ext uri="{FF2B5EF4-FFF2-40B4-BE49-F238E27FC236}">
                  <a16:creationId xmlns:a16="http://schemas.microsoft.com/office/drawing/2014/main" id="{30DF5C12-B34D-4E70-8FD0-D98069994E4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43" name="Freeform: Shape 203">
                <a:extLst>
                  <a:ext uri="{FF2B5EF4-FFF2-40B4-BE49-F238E27FC236}">
                    <a16:creationId xmlns:a16="http://schemas.microsoft.com/office/drawing/2014/main" id="{9589785B-0300-4D1C-BEFB-DCA5AA0450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4" name="Freeform: Shape 204">
                <a:extLst>
                  <a:ext uri="{FF2B5EF4-FFF2-40B4-BE49-F238E27FC236}">
                    <a16:creationId xmlns:a16="http://schemas.microsoft.com/office/drawing/2014/main" id="{7F41DF3E-3189-428F-B4FE-AACA35130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5" name="Freeform: Shape 205">
                <a:extLst>
                  <a:ext uri="{FF2B5EF4-FFF2-40B4-BE49-F238E27FC236}">
                    <a16:creationId xmlns:a16="http://schemas.microsoft.com/office/drawing/2014/main" id="{7C51D846-61EF-4EB5-BE03-65A572A2EA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6" name="Freeform: Shape 206">
                <a:extLst>
                  <a:ext uri="{FF2B5EF4-FFF2-40B4-BE49-F238E27FC236}">
                    <a16:creationId xmlns:a16="http://schemas.microsoft.com/office/drawing/2014/main" id="{C5417C86-AA6B-4AD4-BD75-694E8E073E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7" name="Freeform: Shape 207">
                <a:extLst>
                  <a:ext uri="{FF2B5EF4-FFF2-40B4-BE49-F238E27FC236}">
                    <a16:creationId xmlns:a16="http://schemas.microsoft.com/office/drawing/2014/main" id="{51D5067E-85F6-4202-AFB5-41F9C9EA74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8" name="Freeform: Shape 208">
                <a:extLst>
                  <a:ext uri="{FF2B5EF4-FFF2-40B4-BE49-F238E27FC236}">
                    <a16:creationId xmlns:a16="http://schemas.microsoft.com/office/drawing/2014/main" id="{A9598395-257E-4B18-949B-50F109866B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49" name="Freeform: Shape 209">
                <a:extLst>
                  <a:ext uri="{FF2B5EF4-FFF2-40B4-BE49-F238E27FC236}">
                    <a16:creationId xmlns:a16="http://schemas.microsoft.com/office/drawing/2014/main" id="{39DDA522-37EB-48B3-9B62-748F75D368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50" name="Freeform: Shape 202">
              <a:extLst>
                <a:ext uri="{FF2B5EF4-FFF2-40B4-BE49-F238E27FC236}">
                  <a16:creationId xmlns:a16="http://schemas.microsoft.com/office/drawing/2014/main" id="{B9D8F012-98AD-4320-BA44-DE1CE4E4DF9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9712417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3" name="Freeform: Shape 7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5" name="Freeform: Shape 7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7" name="Freeform: Shape 7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80" name="Freeform: Shape 7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1" name="Freeform: Shape 8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82" name="Freeform: Shape 8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83" name="Freeform: Shape 8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84" name="Freeform: Shape 8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85" name="Freeform: Shape 8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8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89" name="Freeform: Shape 8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90" name="Freeform: Shape 8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1" name="Freeform: Shape 9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92" name="Freeform: Shape 9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3" name="Freeform: Shape 9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4" name="Freeform: Shape 9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5" name="Freeform: Shape 9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7" name="Rectangle 9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9" name="Rectangle 98">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01" name="Top Left">
            <a:extLst>
              <a:ext uri="{FF2B5EF4-FFF2-40B4-BE49-F238E27FC236}">
                <a16:creationId xmlns:a16="http://schemas.microsoft.com/office/drawing/2014/main" id="{FADD1535-ED83-48B3-8EB1-671A080F091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02" name="Freeform: Shape 101">
              <a:extLst>
                <a:ext uri="{FF2B5EF4-FFF2-40B4-BE49-F238E27FC236}">
                  <a16:creationId xmlns:a16="http://schemas.microsoft.com/office/drawing/2014/main" id="{E70C64DB-421C-4FFD-8EB1-A7D1A5DC13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03" name="Freeform: Shape 102">
              <a:extLst>
                <a:ext uri="{FF2B5EF4-FFF2-40B4-BE49-F238E27FC236}">
                  <a16:creationId xmlns:a16="http://schemas.microsoft.com/office/drawing/2014/main" id="{5C04BFFB-0C30-49E1-B4F0-2435312199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4" name="Freeform: Shape 103">
              <a:extLst>
                <a:ext uri="{FF2B5EF4-FFF2-40B4-BE49-F238E27FC236}">
                  <a16:creationId xmlns:a16="http://schemas.microsoft.com/office/drawing/2014/main" id="{368C7354-F4EF-4BC5-BF44-01614E0B93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145981B8-FB15-43E7-B1CE-AE4A5E9B13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06" name="Freeform: Shape 105">
              <a:extLst>
                <a:ext uri="{FF2B5EF4-FFF2-40B4-BE49-F238E27FC236}">
                  <a16:creationId xmlns:a16="http://schemas.microsoft.com/office/drawing/2014/main" id="{75F05D22-2B12-4452-A804-346878D55DD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07" name="Freeform: Shape 106">
              <a:extLst>
                <a:ext uri="{FF2B5EF4-FFF2-40B4-BE49-F238E27FC236}">
                  <a16:creationId xmlns:a16="http://schemas.microsoft.com/office/drawing/2014/main" id="{7B26EE6B-DF99-4B8A-8859-82A92A598A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08" name="Freeform: Shape 107">
              <a:extLst>
                <a:ext uri="{FF2B5EF4-FFF2-40B4-BE49-F238E27FC236}">
                  <a16:creationId xmlns:a16="http://schemas.microsoft.com/office/drawing/2014/main" id="{CE8FB053-1663-44BA-8128-0C19BD762A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09" name="Freeform: Shape 108">
              <a:extLst>
                <a:ext uri="{FF2B5EF4-FFF2-40B4-BE49-F238E27FC236}">
                  <a16:creationId xmlns:a16="http://schemas.microsoft.com/office/drawing/2014/main" id="{75E5E4F4-4EE0-49E3-98E5-F1E2BB91A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4BC48EA0-10D5-4390-9525-AAEE54AF0A9A}"/>
              </a:ext>
            </a:extLst>
          </p:cNvPr>
          <p:cNvSpPr>
            <a:spLocks noGrp="1"/>
          </p:cNvSpPr>
          <p:nvPr>
            <p:ph type="title"/>
          </p:nvPr>
        </p:nvSpPr>
        <p:spPr>
          <a:xfrm>
            <a:off x="868384" y="639125"/>
            <a:ext cx="4390807" cy="1664573"/>
          </a:xfrm>
        </p:spPr>
        <p:txBody>
          <a:bodyPr vert="horz" lIns="91440" tIns="45720" rIns="91440" bIns="45720" rtlCol="0" anchor="ctr">
            <a:normAutofit/>
          </a:bodyPr>
          <a:lstStyle/>
          <a:p>
            <a:r>
              <a:rPr lang="en-US" sz="4400" kern="1200" dirty="0">
                <a:solidFill>
                  <a:schemeClr val="tx2"/>
                </a:solidFill>
                <a:latin typeface="+mj-lt"/>
                <a:ea typeface="+mj-ea"/>
                <a:cs typeface="+mj-cs"/>
              </a:rPr>
              <a:t>Newton’s Law in Action</a:t>
            </a:r>
          </a:p>
        </p:txBody>
      </p:sp>
      <p:sp>
        <p:nvSpPr>
          <p:cNvPr id="4" name="Text Placeholder 3">
            <a:extLst>
              <a:ext uri="{FF2B5EF4-FFF2-40B4-BE49-F238E27FC236}">
                <a16:creationId xmlns:a16="http://schemas.microsoft.com/office/drawing/2014/main" id="{1C80F704-AB30-448D-8B69-BE41D38CF041}"/>
              </a:ext>
            </a:extLst>
          </p:cNvPr>
          <p:cNvSpPr>
            <a:spLocks noGrp="1"/>
          </p:cNvSpPr>
          <p:nvPr>
            <p:ph type="body" sz="half" idx="2"/>
          </p:nvPr>
        </p:nvSpPr>
        <p:spPr>
          <a:xfrm>
            <a:off x="840356" y="2449370"/>
            <a:ext cx="4735924" cy="3663717"/>
          </a:xfrm>
        </p:spPr>
        <p:txBody>
          <a:bodyPr vert="horz" lIns="91440" tIns="45720" rIns="91440" bIns="45720" rtlCol="0">
            <a:normAutofit lnSpcReduction="10000"/>
          </a:bodyPr>
          <a:lstStyle/>
          <a:p>
            <a:pPr indent="-228600">
              <a:buFont typeface="Avenir Next LT Pro" panose="020B0504020202020204" pitchFamily="34" charset="0"/>
              <a:buChar char="+"/>
            </a:pPr>
            <a:r>
              <a:rPr lang="en-US" sz="1800" dirty="0"/>
              <a:t>Atlatls are </a:t>
            </a:r>
            <a:r>
              <a:rPr lang="en-US" sz="1800" b="1" dirty="0"/>
              <a:t>levers</a:t>
            </a:r>
            <a:r>
              <a:rPr lang="en-US" sz="1800" dirty="0"/>
              <a:t> – </a:t>
            </a:r>
          </a:p>
          <a:p>
            <a:pPr marL="285750" indent="-228600">
              <a:buFont typeface="Avenir Next LT Pro" panose="020B0504020202020204" pitchFamily="34" charset="0"/>
              <a:buChar char="+"/>
            </a:pPr>
            <a:r>
              <a:rPr lang="en-US" sz="1800" dirty="0"/>
              <a:t>A force or effort and force arm (atlatl)</a:t>
            </a:r>
          </a:p>
          <a:p>
            <a:pPr marL="285750" indent="-228600">
              <a:buFont typeface="Avenir Next LT Pro" panose="020B0504020202020204" pitchFamily="34" charset="0"/>
              <a:buChar char="+"/>
            </a:pPr>
            <a:r>
              <a:rPr lang="en-US" sz="1800" dirty="0"/>
              <a:t>A resistance or load and resistance arm (dart)</a:t>
            </a:r>
          </a:p>
          <a:p>
            <a:pPr marL="285750" indent="-228600">
              <a:buFont typeface="Avenir Next LT Pro" panose="020B0504020202020204" pitchFamily="34" charset="0"/>
              <a:buChar char="+"/>
            </a:pPr>
            <a:r>
              <a:rPr lang="en-US" sz="1800" dirty="0"/>
              <a:t>A pivot point or fulcrum (elbow/wrist)</a:t>
            </a:r>
          </a:p>
          <a:p>
            <a:pPr indent="-228600">
              <a:buFont typeface="Avenir Next LT Pro" panose="020B0504020202020204" pitchFamily="34" charset="0"/>
              <a:buChar char="+"/>
            </a:pPr>
            <a:r>
              <a:rPr lang="en-US" sz="1800" dirty="0"/>
              <a:t>Types of Levers Systems</a:t>
            </a:r>
          </a:p>
          <a:p>
            <a:pPr marL="285750" indent="-228600">
              <a:buFont typeface="Avenir Next LT Pro" panose="020B0504020202020204" pitchFamily="34" charset="0"/>
              <a:buChar char="+"/>
            </a:pPr>
            <a:r>
              <a:rPr lang="en-US" sz="1800" dirty="0"/>
              <a:t>3rd Class – Pivot-Force-Resistance</a:t>
            </a:r>
          </a:p>
          <a:p>
            <a:pPr marL="57150"/>
            <a:endParaRPr lang="en-US" sz="1800" dirty="0"/>
          </a:p>
          <a:p>
            <a:pPr marL="285750" indent="-228600">
              <a:buFont typeface="Avenir Next LT Pro" panose="020B0504020202020204" pitchFamily="34" charset="0"/>
              <a:buChar char="+"/>
            </a:pPr>
            <a:r>
              <a:rPr lang="en-US" sz="1800" dirty="0"/>
              <a:t>Like a catapult!</a:t>
            </a:r>
          </a:p>
        </p:txBody>
      </p:sp>
      <p:pic>
        <p:nvPicPr>
          <p:cNvPr id="1026" name="Picture 2" descr="Photograph showing a hand launching a marshmallow from a spoon attached to a triangular marshmallow and wooden skewer structure on a table. White dots form an arc in the background, illustrating the marshmallow's projectile path and demonstrating basic physics of motion.">
            <a:extLst>
              <a:ext uri="{FF2B5EF4-FFF2-40B4-BE49-F238E27FC236}">
                <a16:creationId xmlns:a16="http://schemas.microsoft.com/office/drawing/2014/main" id="{6BB2ECED-10CC-4EDB-97BA-11ACD6678F2D}"/>
              </a:ext>
            </a:extLst>
          </p:cNvPr>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r="9662"/>
          <a:stretch/>
        </p:blipFill>
        <p:spPr bwMode="auto">
          <a:xfrm>
            <a:off x="5996628" y="10"/>
            <a:ext cx="6195372"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11" name="Bottom Right">
            <a:extLst>
              <a:ext uri="{FF2B5EF4-FFF2-40B4-BE49-F238E27FC236}">
                <a16:creationId xmlns:a16="http://schemas.microsoft.com/office/drawing/2014/main" id="{01081332-6CA1-49C2-A979-7709509AD1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12" name="Graphic 157">
              <a:extLst>
                <a:ext uri="{FF2B5EF4-FFF2-40B4-BE49-F238E27FC236}">
                  <a16:creationId xmlns:a16="http://schemas.microsoft.com/office/drawing/2014/main" id="{826B0664-73BC-4FCB-A447-57F7F67647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14" name="Freeform: Shape 113">
                <a:extLst>
                  <a:ext uri="{FF2B5EF4-FFF2-40B4-BE49-F238E27FC236}">
                    <a16:creationId xmlns:a16="http://schemas.microsoft.com/office/drawing/2014/main" id="{23242A3E-DBD8-44D5-930F-DA776CA069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F331C242-2FF0-40D4-BF95-4A27680F26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6" name="Freeform: Shape 115">
                <a:extLst>
                  <a:ext uri="{FF2B5EF4-FFF2-40B4-BE49-F238E27FC236}">
                    <a16:creationId xmlns:a16="http://schemas.microsoft.com/office/drawing/2014/main" id="{B500FE3B-EB2C-4A5D-ABA7-35137B2BA5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7" name="Freeform: Shape 116">
                <a:extLst>
                  <a:ext uri="{FF2B5EF4-FFF2-40B4-BE49-F238E27FC236}">
                    <a16:creationId xmlns:a16="http://schemas.microsoft.com/office/drawing/2014/main" id="{6E1EA3BF-3A9F-4CD0-9640-6FF67F4430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8" name="Freeform: Shape 117">
                <a:extLst>
                  <a:ext uri="{FF2B5EF4-FFF2-40B4-BE49-F238E27FC236}">
                    <a16:creationId xmlns:a16="http://schemas.microsoft.com/office/drawing/2014/main" id="{17F4411F-5B81-451C-A006-8754E1618A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9" name="Freeform: Shape 118">
                <a:extLst>
                  <a:ext uri="{FF2B5EF4-FFF2-40B4-BE49-F238E27FC236}">
                    <a16:creationId xmlns:a16="http://schemas.microsoft.com/office/drawing/2014/main" id="{4E4D64BD-20E2-44CF-AEB4-A87A43376B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20" name="Freeform: Shape 119">
                <a:extLst>
                  <a:ext uri="{FF2B5EF4-FFF2-40B4-BE49-F238E27FC236}">
                    <a16:creationId xmlns:a16="http://schemas.microsoft.com/office/drawing/2014/main" id="{0B309630-6603-4319-BAB8-93102ABEB3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13" name="Freeform: Shape 112">
              <a:extLst>
                <a:ext uri="{FF2B5EF4-FFF2-40B4-BE49-F238E27FC236}">
                  <a16:creationId xmlns:a16="http://schemas.microsoft.com/office/drawing/2014/main" id="{F540FCD4-859A-4602-9CBC-C697E3877A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753903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Freeform: Shape 1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7" name="Freeform: Shape 1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0" name="Freeform: Shape 1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9" name="Freeform: Shape 2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7" name="Rectangle 36">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1" name="Top Left">
            <a:extLst>
              <a:ext uri="{FF2B5EF4-FFF2-40B4-BE49-F238E27FC236}">
                <a16:creationId xmlns:a16="http://schemas.microsoft.com/office/drawing/2014/main" id="{3DB4696B-7CAE-4CF0-A785-43D6C2C901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42" name="Freeform: Shape 41">
              <a:extLst>
                <a:ext uri="{FF2B5EF4-FFF2-40B4-BE49-F238E27FC236}">
                  <a16:creationId xmlns:a16="http://schemas.microsoft.com/office/drawing/2014/main" id="{68D47050-8B98-4FE2-968E-8D2ADFC41D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3" name="Freeform: Shape 42">
              <a:extLst>
                <a:ext uri="{FF2B5EF4-FFF2-40B4-BE49-F238E27FC236}">
                  <a16:creationId xmlns:a16="http://schemas.microsoft.com/office/drawing/2014/main" id="{49394E68-C00D-4B74-80B9-6CD2BFEA2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6612B7EE-4793-490B-B8B4-2BD542AB04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9D768DB0-EA6C-4ACE-83CF-AA7BA8EE9B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18CF60B5-E2CD-4E1A-8B45-3AFA7A7CB1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0F5DFACC-6B8A-49B5-822B-A75061CD63E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888C5A9B-BFED-47A2-AB0E-7BE8414B19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23B94275-AE5F-43CE-B3B4-3955818D84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B2F170EC-CF03-4D93-AF1F-FF7FF5E21AF8}"/>
              </a:ext>
            </a:extLst>
          </p:cNvPr>
          <p:cNvSpPr>
            <a:spLocks noGrp="1"/>
          </p:cNvSpPr>
          <p:nvPr>
            <p:ph type="title"/>
          </p:nvPr>
        </p:nvSpPr>
        <p:spPr>
          <a:xfrm>
            <a:off x="1005653" y="744909"/>
            <a:ext cx="5469251" cy="3155419"/>
          </a:xfrm>
        </p:spPr>
        <p:txBody>
          <a:bodyPr vert="horz" lIns="91440" tIns="45720" rIns="91440" bIns="45720" rtlCol="0" anchor="b">
            <a:normAutofit/>
          </a:bodyPr>
          <a:lstStyle/>
          <a:p>
            <a:r>
              <a:rPr lang="en-US" sz="5400" kern="1200">
                <a:solidFill>
                  <a:schemeClr val="tx2"/>
                </a:solidFill>
                <a:latin typeface="+mj-lt"/>
                <a:ea typeface="+mj-ea"/>
                <a:cs typeface="+mj-cs"/>
              </a:rPr>
              <a:t>Here’s how the scientists explain it…</a:t>
            </a:r>
          </a:p>
        </p:txBody>
      </p:sp>
      <p:sp>
        <p:nvSpPr>
          <p:cNvPr id="4" name="Text Placeholder 3">
            <a:extLst>
              <a:ext uri="{FF2B5EF4-FFF2-40B4-BE49-F238E27FC236}">
                <a16:creationId xmlns:a16="http://schemas.microsoft.com/office/drawing/2014/main" id="{CD531C25-7178-4B99-86A7-CE86D786782E}"/>
              </a:ext>
            </a:extLst>
          </p:cNvPr>
          <p:cNvSpPr>
            <a:spLocks noGrp="1"/>
          </p:cNvSpPr>
          <p:nvPr>
            <p:ph type="body" sz="half" idx="2"/>
          </p:nvPr>
        </p:nvSpPr>
        <p:spPr>
          <a:xfrm>
            <a:off x="1012785" y="4074784"/>
            <a:ext cx="5469250" cy="2054306"/>
          </a:xfrm>
        </p:spPr>
        <p:txBody>
          <a:bodyPr vert="horz" lIns="91440" tIns="45720" rIns="91440" bIns="45720" rtlCol="0" anchor="t">
            <a:normAutofit/>
          </a:bodyPr>
          <a:lstStyle/>
          <a:p>
            <a:pPr marL="342900" indent="-342900">
              <a:buFont typeface="Arial" panose="020B0604020202020204" pitchFamily="34" charset="0"/>
              <a:buChar char="•"/>
            </a:pPr>
            <a:r>
              <a:rPr lang="en-US" sz="2200" kern="1200" dirty="0">
                <a:solidFill>
                  <a:schemeClr val="tx2"/>
                </a:solidFill>
                <a:latin typeface="+mn-lt"/>
                <a:ea typeface="+mn-ea"/>
                <a:cs typeface="+mn-cs"/>
              </a:rPr>
              <a:t>Flexibility of the dart and atlatl act as a spring --- having a bigger effect than just the lever alone.</a:t>
            </a:r>
          </a:p>
          <a:p>
            <a:pPr marL="342900" indent="-342900">
              <a:buFont typeface="Arial" panose="020B0604020202020204" pitchFamily="34" charset="0"/>
              <a:buChar char="•"/>
            </a:pPr>
            <a:r>
              <a:rPr lang="en-US" sz="2200" kern="1200" dirty="0">
                <a:solidFill>
                  <a:schemeClr val="tx2"/>
                </a:solidFill>
                <a:latin typeface="+mn-lt"/>
                <a:ea typeface="+mn-ea"/>
                <a:cs typeface="+mn-cs"/>
              </a:rPr>
              <a:t>How would adding a weight affect the performance? </a:t>
            </a:r>
          </a:p>
        </p:txBody>
      </p:sp>
      <p:grpSp>
        <p:nvGrpSpPr>
          <p:cNvPr id="51" name="Cross">
            <a:extLst>
              <a:ext uri="{FF2B5EF4-FFF2-40B4-BE49-F238E27FC236}">
                <a16:creationId xmlns:a16="http://schemas.microsoft.com/office/drawing/2014/main" id="{8CA1747A-4050-4E70-AED3-54A61C6551C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684664" y="449070"/>
            <a:ext cx="118872" cy="118872"/>
            <a:chOff x="1175347" y="3733800"/>
            <a:chExt cx="118872" cy="118872"/>
          </a:xfrm>
        </p:grpSpPr>
        <p:cxnSp>
          <p:nvCxnSpPr>
            <p:cNvPr id="52" name="Straight Connector 51">
              <a:extLst>
                <a:ext uri="{FF2B5EF4-FFF2-40B4-BE49-F238E27FC236}">
                  <a16:creationId xmlns:a16="http://schemas.microsoft.com/office/drawing/2014/main" id="{5305ED5E-428A-4567-9CB8-8143946C932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53" name="Straight Connector 52">
              <a:extLst>
                <a:ext uri="{FF2B5EF4-FFF2-40B4-BE49-F238E27FC236}">
                  <a16:creationId xmlns:a16="http://schemas.microsoft.com/office/drawing/2014/main" id="{DA761FFF-2561-4A1F-8607-B4AF400754F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6" name="Content Placeholder 5" descr="Illustration sequence showing six stages of a person throwing a spear using at atlatl, highlighting body posture and spear angle changes. Figures use orange and gray colors to differentiate positions, with arrows and labels indicating spear trajectory and key motion points.">
            <a:extLst>
              <a:ext uri="{FF2B5EF4-FFF2-40B4-BE49-F238E27FC236}">
                <a16:creationId xmlns:a16="http://schemas.microsoft.com/office/drawing/2014/main" id="{F8D0EF6A-290F-48F2-A23E-B0A3625D8E8F}"/>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r="4416" b="-1"/>
          <a:stretch/>
        </p:blipFill>
        <p:spPr>
          <a:xfrm>
            <a:off x="6807491" y="567942"/>
            <a:ext cx="4781280" cy="5716862"/>
          </a:xfrm>
          <a:prstGeom prst="rect">
            <a:avLst/>
          </a:prstGeom>
        </p:spPr>
      </p:pic>
      <p:grpSp>
        <p:nvGrpSpPr>
          <p:cNvPr id="55" name="Bottom Right">
            <a:extLst>
              <a:ext uri="{FF2B5EF4-FFF2-40B4-BE49-F238E27FC236}">
                <a16:creationId xmlns:a16="http://schemas.microsoft.com/office/drawing/2014/main" id="{F92766D7-899F-44A9-A652-6DC23F3ED31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56" name="Freeform: Shape 55">
              <a:extLst>
                <a:ext uri="{FF2B5EF4-FFF2-40B4-BE49-F238E27FC236}">
                  <a16:creationId xmlns:a16="http://schemas.microsoft.com/office/drawing/2014/main" id="{73CF4CAC-E502-4CC3-A814-15B71A24E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57" name="Graphic 157">
              <a:extLst>
                <a:ext uri="{FF2B5EF4-FFF2-40B4-BE49-F238E27FC236}">
                  <a16:creationId xmlns:a16="http://schemas.microsoft.com/office/drawing/2014/main" id="{678B6DB5-16C1-4519-B4A2-BD17B7915FF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9" name="Freeform: Shape 58">
                <a:extLst>
                  <a:ext uri="{FF2B5EF4-FFF2-40B4-BE49-F238E27FC236}">
                    <a16:creationId xmlns:a16="http://schemas.microsoft.com/office/drawing/2014/main" id="{3C7D61B0-397F-4E05-A2C2-5D8F57DD43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AD3924DF-9B2B-49D2-AAB2-FD2EFF59FC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83A7A804-86CE-4FE1-B765-779BD3A801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9002F817-6584-4F34-9E09-DB18B52E9F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E3585B0A-7B27-483E-AA2C-C1AF351D60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728361A9-E142-4E70-A7DF-E9DF751A6B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65" name="Freeform: Shape 64">
                <a:extLst>
                  <a:ext uri="{FF2B5EF4-FFF2-40B4-BE49-F238E27FC236}">
                    <a16:creationId xmlns:a16="http://schemas.microsoft.com/office/drawing/2014/main" id="{F9E70F87-5151-4C69-A763-5E271B781F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58" name="Freeform: Shape 57">
              <a:extLst>
                <a:ext uri="{FF2B5EF4-FFF2-40B4-BE49-F238E27FC236}">
                  <a16:creationId xmlns:a16="http://schemas.microsoft.com/office/drawing/2014/main" id="{259E8169-1B34-4BB8-BD55-CA83DC7BC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0827372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 name="Rectangle 183">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86" name="Freeform: Shape 185">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88" name="Freeform: Shape 187">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90" name="Freeform: Shape 189">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2"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93" name="Freeform: Shape 192">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4" name="Freeform: Shape 193">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5" name="Freeform: Shape 194">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196" name="Freeform: Shape 195">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7" name="Freeform: Shape 196">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198" name="Freeform: Shape 197">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199" name="Freeform: Shape 198">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01"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02" name="Freeform: Shape 201">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3" name="Freeform: Shape 202">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4" name="Freeform: Shape 203">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5" name="Freeform: Shape 204">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6" name="Freeform: Shape 205">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7" name="Freeform: Shape 206">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8" name="Freeform: Shape 207">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210" name="Rectangle 209">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12" name="Rectangle 211">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14" name="Top left">
            <a:extLst>
              <a:ext uri="{FF2B5EF4-FFF2-40B4-BE49-F238E27FC236}">
                <a16:creationId xmlns:a16="http://schemas.microsoft.com/office/drawing/2014/main" id="{4210BA9D-B4AC-4A1D-B63B-44F10A9A7D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215" name="Freeform: Shape 214">
              <a:extLst>
                <a:ext uri="{FF2B5EF4-FFF2-40B4-BE49-F238E27FC236}">
                  <a16:creationId xmlns:a16="http://schemas.microsoft.com/office/drawing/2014/main" id="{2AB57F67-BA3E-4168-B776-298ABEE40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16" name="Freeform: Shape 215">
              <a:extLst>
                <a:ext uri="{FF2B5EF4-FFF2-40B4-BE49-F238E27FC236}">
                  <a16:creationId xmlns:a16="http://schemas.microsoft.com/office/drawing/2014/main" id="{1A37E474-2AB5-44C2-89C5-00B18BBF0F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217" name="Freeform: Shape 216">
              <a:extLst>
                <a:ext uri="{FF2B5EF4-FFF2-40B4-BE49-F238E27FC236}">
                  <a16:creationId xmlns:a16="http://schemas.microsoft.com/office/drawing/2014/main" id="{3C7682BD-43A7-412C-9D1C-C253EDF7FC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218" name="Freeform: Shape 217">
              <a:extLst>
                <a:ext uri="{FF2B5EF4-FFF2-40B4-BE49-F238E27FC236}">
                  <a16:creationId xmlns:a16="http://schemas.microsoft.com/office/drawing/2014/main" id="{CE322CA5-5700-49C5-B2F4-5451AEC68B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219" name="Freeform: Shape 218">
              <a:extLst>
                <a:ext uri="{FF2B5EF4-FFF2-40B4-BE49-F238E27FC236}">
                  <a16:creationId xmlns:a16="http://schemas.microsoft.com/office/drawing/2014/main" id="{7FF4B5E5-C2CB-47A0-BDC9-D9560C77B3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220" name="Freeform: Shape 219">
              <a:extLst>
                <a:ext uri="{FF2B5EF4-FFF2-40B4-BE49-F238E27FC236}">
                  <a16:creationId xmlns:a16="http://schemas.microsoft.com/office/drawing/2014/main" id="{DC206FD4-2993-45C6-A6D2-945277425E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221" name="Freeform: Shape 220">
              <a:extLst>
                <a:ext uri="{FF2B5EF4-FFF2-40B4-BE49-F238E27FC236}">
                  <a16:creationId xmlns:a16="http://schemas.microsoft.com/office/drawing/2014/main" id="{0AC4F993-F14F-4F25-A6AB-1AD9E2A8201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222" name="Freeform: Shape 221">
              <a:extLst>
                <a:ext uri="{FF2B5EF4-FFF2-40B4-BE49-F238E27FC236}">
                  <a16:creationId xmlns:a16="http://schemas.microsoft.com/office/drawing/2014/main" id="{1CD13FF4-3251-4983-B074-BD35A9902B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
        <p:nvSpPr>
          <p:cNvPr id="2" name="Title 1">
            <a:extLst>
              <a:ext uri="{FF2B5EF4-FFF2-40B4-BE49-F238E27FC236}">
                <a16:creationId xmlns:a16="http://schemas.microsoft.com/office/drawing/2014/main" id="{B2F170EC-CF03-4D93-AF1F-FF7FF5E21AF8}"/>
              </a:ext>
            </a:extLst>
          </p:cNvPr>
          <p:cNvSpPr>
            <a:spLocks noGrp="1"/>
          </p:cNvSpPr>
          <p:nvPr>
            <p:ph type="title"/>
          </p:nvPr>
        </p:nvSpPr>
        <p:spPr>
          <a:xfrm>
            <a:off x="1005654" y="744909"/>
            <a:ext cx="3776416" cy="3155419"/>
          </a:xfrm>
        </p:spPr>
        <p:txBody>
          <a:bodyPr vert="horz" lIns="91440" tIns="45720" rIns="91440" bIns="45720" rtlCol="0" anchor="b">
            <a:normAutofit/>
          </a:bodyPr>
          <a:lstStyle/>
          <a:p>
            <a:pPr>
              <a:lnSpc>
                <a:spcPct val="90000"/>
              </a:lnSpc>
            </a:pPr>
            <a:r>
              <a:rPr lang="en-US" sz="5400" kern="1200" dirty="0">
                <a:solidFill>
                  <a:schemeClr val="tx2"/>
                </a:solidFill>
                <a:latin typeface="+mj-lt"/>
                <a:ea typeface="+mj-ea"/>
                <a:cs typeface="+mj-cs"/>
              </a:rPr>
              <a:t>Adding weight to the situation</a:t>
            </a:r>
            <a:endParaRPr lang="en-US" sz="5400" kern="1200">
              <a:solidFill>
                <a:schemeClr val="tx2"/>
              </a:solidFill>
              <a:latin typeface="+mj-lt"/>
              <a:ea typeface="+mj-ea"/>
              <a:cs typeface="+mj-cs"/>
            </a:endParaRPr>
          </a:p>
        </p:txBody>
      </p:sp>
      <p:sp>
        <p:nvSpPr>
          <p:cNvPr id="4" name="Text Placeholder 3">
            <a:extLst>
              <a:ext uri="{FF2B5EF4-FFF2-40B4-BE49-F238E27FC236}">
                <a16:creationId xmlns:a16="http://schemas.microsoft.com/office/drawing/2014/main" id="{CD531C25-7178-4B99-86A7-CE86D786782E}"/>
              </a:ext>
            </a:extLst>
          </p:cNvPr>
          <p:cNvSpPr>
            <a:spLocks noGrp="1"/>
          </p:cNvSpPr>
          <p:nvPr>
            <p:ph type="body" sz="half" idx="2"/>
          </p:nvPr>
        </p:nvSpPr>
        <p:spPr>
          <a:xfrm>
            <a:off x="1012785" y="4074784"/>
            <a:ext cx="3776415" cy="2054306"/>
          </a:xfrm>
        </p:spPr>
        <p:txBody>
          <a:bodyPr vert="horz" lIns="91440" tIns="45720" rIns="91440" bIns="45720" rtlCol="0" anchor="t">
            <a:normAutofit/>
          </a:bodyPr>
          <a:lstStyle/>
          <a:p>
            <a:r>
              <a:rPr lang="en-US" sz="2200" kern="1200">
                <a:solidFill>
                  <a:schemeClr val="tx2"/>
                </a:solidFill>
                <a:latin typeface="+mn-lt"/>
                <a:ea typeface="+mn-ea"/>
                <a:cs typeface="+mn-cs"/>
              </a:rPr>
              <a:t>How would adding a weight affect the performance? </a:t>
            </a:r>
          </a:p>
        </p:txBody>
      </p:sp>
      <p:grpSp>
        <p:nvGrpSpPr>
          <p:cNvPr id="224" name="Cross">
            <a:extLst>
              <a:ext uri="{FF2B5EF4-FFF2-40B4-BE49-F238E27FC236}">
                <a16:creationId xmlns:a16="http://schemas.microsoft.com/office/drawing/2014/main" id="{80F56037-8334-4400-9C7A-A3BEFA96A8A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225" name="Straight Connector 224">
              <a:extLst>
                <a:ext uri="{FF2B5EF4-FFF2-40B4-BE49-F238E27FC236}">
                  <a16:creationId xmlns:a16="http://schemas.microsoft.com/office/drawing/2014/main" id="{060AD0EB-D554-49C4-9728-C64D6D6867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226" name="Straight Connector 225">
              <a:extLst>
                <a:ext uri="{FF2B5EF4-FFF2-40B4-BE49-F238E27FC236}">
                  <a16:creationId xmlns:a16="http://schemas.microsoft.com/office/drawing/2014/main" id="{C9432895-644F-4E09-97C7-F8DB36AAE19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6" name="Content Placeholder 5" descr="Diagram showing three types of weighted spears labeled as Type I Single Weight, Type I Double Weight, and Type II Weight, each with distinct reel and weight configurations. The spears are illustrated horizontally with detailed handles and line guides, highlighting differences in weight distribution and design.">
            <a:extLst>
              <a:ext uri="{FF2B5EF4-FFF2-40B4-BE49-F238E27FC236}">
                <a16:creationId xmlns:a16="http://schemas.microsoft.com/office/drawing/2014/main" id="{F8D0EF6A-290F-48F2-A23E-B0A3625D8E8F}"/>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9912" r="9912"/>
          <a:stretch/>
        </p:blipFill>
        <p:spPr>
          <a:xfrm>
            <a:off x="5186557" y="1629704"/>
            <a:ext cx="6402214" cy="3593338"/>
          </a:xfrm>
          <a:prstGeom prst="rect">
            <a:avLst/>
          </a:prstGeom>
          <a:ln>
            <a:noFill/>
          </a:ln>
          <a:effectLst>
            <a:outerShdw blurRad="292100" dist="139700" dir="2700000" algn="tl" rotWithShape="0">
              <a:srgbClr val="333333">
                <a:alpha val="65000"/>
              </a:srgbClr>
            </a:outerShdw>
          </a:effectLst>
        </p:spPr>
      </p:pic>
      <p:grpSp>
        <p:nvGrpSpPr>
          <p:cNvPr id="228" name="Bottom Right">
            <a:extLst>
              <a:ext uri="{FF2B5EF4-FFF2-40B4-BE49-F238E27FC236}">
                <a16:creationId xmlns:a16="http://schemas.microsoft.com/office/drawing/2014/main" id="{6B310A71-665E-47AB-9D80-2D90F7D9216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229" name="Freeform: Shape 228">
              <a:extLst>
                <a:ext uri="{FF2B5EF4-FFF2-40B4-BE49-F238E27FC236}">
                  <a16:creationId xmlns:a16="http://schemas.microsoft.com/office/drawing/2014/main" id="{6AD1AF10-782F-4908-A718-EA87EC7170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230" name="Graphic 157">
              <a:extLst>
                <a:ext uri="{FF2B5EF4-FFF2-40B4-BE49-F238E27FC236}">
                  <a16:creationId xmlns:a16="http://schemas.microsoft.com/office/drawing/2014/main" id="{A935357A-B553-44CD-9376-FE1E605750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232" name="Freeform: Shape 231">
                <a:extLst>
                  <a:ext uri="{FF2B5EF4-FFF2-40B4-BE49-F238E27FC236}">
                    <a16:creationId xmlns:a16="http://schemas.microsoft.com/office/drawing/2014/main" id="{71A180B9-74EE-45CB-8BC1-41E1C07585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3" name="Freeform: Shape 232">
                <a:extLst>
                  <a:ext uri="{FF2B5EF4-FFF2-40B4-BE49-F238E27FC236}">
                    <a16:creationId xmlns:a16="http://schemas.microsoft.com/office/drawing/2014/main" id="{D0ED6DBC-425A-4959-8ACF-4263EEF24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4" name="Freeform: Shape 233">
                <a:extLst>
                  <a:ext uri="{FF2B5EF4-FFF2-40B4-BE49-F238E27FC236}">
                    <a16:creationId xmlns:a16="http://schemas.microsoft.com/office/drawing/2014/main" id="{1B431B70-9FAD-408D-890D-646D484045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5" name="Freeform: Shape 234">
                <a:extLst>
                  <a:ext uri="{FF2B5EF4-FFF2-40B4-BE49-F238E27FC236}">
                    <a16:creationId xmlns:a16="http://schemas.microsoft.com/office/drawing/2014/main" id="{8E532E75-ACFE-4179-B41D-039B3B768C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6" name="Freeform: Shape 235">
                <a:extLst>
                  <a:ext uri="{FF2B5EF4-FFF2-40B4-BE49-F238E27FC236}">
                    <a16:creationId xmlns:a16="http://schemas.microsoft.com/office/drawing/2014/main" id="{1C81F463-8260-4AAF-9233-3FE29293CD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7" name="Freeform: Shape 236">
                <a:extLst>
                  <a:ext uri="{FF2B5EF4-FFF2-40B4-BE49-F238E27FC236}">
                    <a16:creationId xmlns:a16="http://schemas.microsoft.com/office/drawing/2014/main" id="{5D51C233-AAFA-43B0-85ED-E42E8DE5E5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238" name="Freeform: Shape 237">
                <a:extLst>
                  <a:ext uri="{FF2B5EF4-FFF2-40B4-BE49-F238E27FC236}">
                    <a16:creationId xmlns:a16="http://schemas.microsoft.com/office/drawing/2014/main" id="{0D7BBAB6-5F70-4658-9F1E-4F56C83F04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231" name="Freeform: Shape 230">
              <a:extLst>
                <a:ext uri="{FF2B5EF4-FFF2-40B4-BE49-F238E27FC236}">
                  <a16:creationId xmlns:a16="http://schemas.microsoft.com/office/drawing/2014/main" id="{2FADCFE9-3879-4BEB-8C66-8CDE9652753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1502215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 name="Freeform: Shape 1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0" name="Freeform: Shape 1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2" name="Freeform: Shape 1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4"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6" name="Freeform: Shape 1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8" name="Freeform: Shape 2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7" name="Freeform: Shape 2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36" name="Freeform: Shape 2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38" name="Freeform: Shape 2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40" name="Freeform: Shape 2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62" name="Freeform: Shape 2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63"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64" name="Freeform: Shape 2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65" name="Freeform: Shape 2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66" name="Freeform: Shape 3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67" name="Freeform: Shape 3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68" name="Freeform: Shape 3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69" name="Freeform: Shape 3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70" name="Freeform: Shape 3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71" name="Rectangle 36">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2" name="Rectangle 38">
            <a:extLst>
              <a:ext uri="{FF2B5EF4-FFF2-40B4-BE49-F238E27FC236}">
                <a16:creationId xmlns:a16="http://schemas.microsoft.com/office/drawing/2014/main" id="{FBFC6891-CBA5-427E-98AC-BF56BB033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D400FA0B-CB9A-4EEF-BD57-75A28B0CB59E}"/>
              </a:ext>
            </a:extLst>
          </p:cNvPr>
          <p:cNvSpPr>
            <a:spLocks noGrp="1"/>
          </p:cNvSpPr>
          <p:nvPr>
            <p:ph type="title"/>
          </p:nvPr>
        </p:nvSpPr>
        <p:spPr>
          <a:xfrm>
            <a:off x="1198181" y="4078540"/>
            <a:ext cx="4795282" cy="2040973"/>
          </a:xfrm>
        </p:spPr>
        <p:txBody>
          <a:bodyPr vert="horz" lIns="91440" tIns="45720" rIns="91440" bIns="45720" rtlCol="0" anchor="ctr">
            <a:normAutofit/>
          </a:bodyPr>
          <a:lstStyle/>
          <a:p>
            <a:r>
              <a:rPr lang="en-US" sz="4400" kern="1200" dirty="0">
                <a:solidFill>
                  <a:schemeClr val="tx2"/>
                </a:solidFill>
                <a:latin typeface="+mj-lt"/>
                <a:ea typeface="+mj-ea"/>
                <a:cs typeface="+mj-cs"/>
              </a:rPr>
              <a:t>What’s with all the shapes?</a:t>
            </a:r>
          </a:p>
        </p:txBody>
      </p:sp>
      <p:grpSp>
        <p:nvGrpSpPr>
          <p:cNvPr id="73" name="Bottom Right">
            <a:extLst>
              <a:ext uri="{FF2B5EF4-FFF2-40B4-BE49-F238E27FC236}">
                <a16:creationId xmlns:a16="http://schemas.microsoft.com/office/drawing/2014/main" id="{D817ADB7-00E6-482F-BD8B-6813268266F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2" name="Freeform: Shape 41">
              <a:extLst>
                <a:ext uri="{FF2B5EF4-FFF2-40B4-BE49-F238E27FC236}">
                  <a16:creationId xmlns:a16="http://schemas.microsoft.com/office/drawing/2014/main" id="{DF71969E-EB0C-4011-A721-C46857925D9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74" name="Graphic 157">
              <a:extLst>
                <a:ext uri="{FF2B5EF4-FFF2-40B4-BE49-F238E27FC236}">
                  <a16:creationId xmlns:a16="http://schemas.microsoft.com/office/drawing/2014/main" id="{0C06B9B3-A426-4BDD-BA45-9C5F6A4415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75" name="Freeform: Shape 44">
                <a:extLst>
                  <a:ext uri="{FF2B5EF4-FFF2-40B4-BE49-F238E27FC236}">
                    <a16:creationId xmlns:a16="http://schemas.microsoft.com/office/drawing/2014/main" id="{E8BAA882-64C3-4E36-828C-E2034D999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76" name="Freeform: Shape 45">
                <a:extLst>
                  <a:ext uri="{FF2B5EF4-FFF2-40B4-BE49-F238E27FC236}">
                    <a16:creationId xmlns:a16="http://schemas.microsoft.com/office/drawing/2014/main" id="{8AC94D91-AECE-473B-B00B-F2AAE0EA4D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77" name="Freeform: Shape 46">
                <a:extLst>
                  <a:ext uri="{FF2B5EF4-FFF2-40B4-BE49-F238E27FC236}">
                    <a16:creationId xmlns:a16="http://schemas.microsoft.com/office/drawing/2014/main" id="{8ABFBC77-5178-4DAA-93E6-A494D49148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78" name="Freeform: Shape 47">
                <a:extLst>
                  <a:ext uri="{FF2B5EF4-FFF2-40B4-BE49-F238E27FC236}">
                    <a16:creationId xmlns:a16="http://schemas.microsoft.com/office/drawing/2014/main" id="{47E709EC-272C-4F97-BDC8-4B872DEDC6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79" name="Freeform: Shape 48">
                <a:extLst>
                  <a:ext uri="{FF2B5EF4-FFF2-40B4-BE49-F238E27FC236}">
                    <a16:creationId xmlns:a16="http://schemas.microsoft.com/office/drawing/2014/main" id="{27C992B3-ABB9-443C-8748-5516261882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80" name="Freeform: Shape 49">
                <a:extLst>
                  <a:ext uri="{FF2B5EF4-FFF2-40B4-BE49-F238E27FC236}">
                    <a16:creationId xmlns:a16="http://schemas.microsoft.com/office/drawing/2014/main" id="{710CC2EE-90B9-45E3-B7E6-C856A199D4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28272C51-7AB7-4369-A6E9-17958FD30D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81" name="Freeform: Shape 43">
              <a:extLst>
                <a:ext uri="{FF2B5EF4-FFF2-40B4-BE49-F238E27FC236}">
                  <a16:creationId xmlns:a16="http://schemas.microsoft.com/office/drawing/2014/main" id="{9B1F31DD-C31E-4C9E-A920-AD354B5CBA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2BA80111-6A90-43C5-B976-52B6CD2BF7DF}"/>
              </a:ext>
            </a:extLst>
          </p:cNvPr>
          <p:cNvSpPr>
            <a:spLocks noGrp="1"/>
          </p:cNvSpPr>
          <p:nvPr>
            <p:ph type="body" sz="half" idx="2"/>
          </p:nvPr>
        </p:nvSpPr>
        <p:spPr>
          <a:xfrm>
            <a:off x="6195372" y="4084395"/>
            <a:ext cx="4977905" cy="2035130"/>
          </a:xfrm>
        </p:spPr>
        <p:txBody>
          <a:bodyPr vert="horz" lIns="91440" tIns="45720" rIns="91440" bIns="45720" rtlCol="0" anchor="ctr">
            <a:normAutofit/>
          </a:bodyPr>
          <a:lstStyle/>
          <a:p>
            <a:pPr indent="-228600">
              <a:buFont typeface="Avenir Next LT Pro" panose="020B0504020202020204" pitchFamily="34" charset="0"/>
              <a:buChar char="+"/>
            </a:pPr>
            <a:r>
              <a:rPr lang="en-US" sz="1800" dirty="0"/>
              <a:t>Is there a function in the form?</a:t>
            </a:r>
          </a:p>
        </p:txBody>
      </p:sp>
      <p:pic>
        <p:nvPicPr>
          <p:cNvPr id="6" name="Content Placeholder 5" descr="Photograph displaying ten ancient bannerstone artifacts, weights used on spears, arranged in two rows with catalog numbers beneath each item. Artifacts vary in shape, including curved, triangular, and rounded forms, showcasing diverse tool designs from the archaeological collection at the Fashion Institute of Technology in New York City. ">
            <a:extLst>
              <a:ext uri="{FF2B5EF4-FFF2-40B4-BE49-F238E27FC236}">
                <a16:creationId xmlns:a16="http://schemas.microsoft.com/office/drawing/2014/main" id="{6BE3D282-10EA-472B-99E9-08F48F34B3C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952606" y="544096"/>
            <a:ext cx="8286787" cy="3356149"/>
          </a:xfrm>
          <a:prstGeom prst="rect">
            <a:avLst/>
          </a:prstGeom>
          <a:ln>
            <a:noFill/>
          </a:ln>
          <a:effectLst>
            <a:outerShdw blurRad="292100" dist="139700" dir="2700000" algn="tl" rotWithShape="0">
              <a:srgbClr val="333333">
                <a:alpha val="65000"/>
              </a:srgbClr>
            </a:outerShdw>
          </a:effectLst>
        </p:spPr>
      </p:pic>
      <p:grpSp>
        <p:nvGrpSpPr>
          <p:cNvPr id="53" name="Top left">
            <a:extLst>
              <a:ext uri="{FF2B5EF4-FFF2-40B4-BE49-F238E27FC236}">
                <a16:creationId xmlns:a16="http://schemas.microsoft.com/office/drawing/2014/main" id="{96BED12B-FE5D-4876-810D-5579D6E85AF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82" name="Freeform: Shape 53">
              <a:extLst>
                <a:ext uri="{FF2B5EF4-FFF2-40B4-BE49-F238E27FC236}">
                  <a16:creationId xmlns:a16="http://schemas.microsoft.com/office/drawing/2014/main" id="{22EB1789-3A9D-45E9-8CDD-C8063C5130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83" name="Freeform: Shape 54">
              <a:extLst>
                <a:ext uri="{FF2B5EF4-FFF2-40B4-BE49-F238E27FC236}">
                  <a16:creationId xmlns:a16="http://schemas.microsoft.com/office/drawing/2014/main" id="{17CA9CCF-CD57-438A-9A90-777CB891C5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84" name="Freeform: Shape 55">
              <a:extLst>
                <a:ext uri="{FF2B5EF4-FFF2-40B4-BE49-F238E27FC236}">
                  <a16:creationId xmlns:a16="http://schemas.microsoft.com/office/drawing/2014/main" id="{A0CE73CE-4EED-4313-8396-3E701096DE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85" name="Freeform: Shape 56">
              <a:extLst>
                <a:ext uri="{FF2B5EF4-FFF2-40B4-BE49-F238E27FC236}">
                  <a16:creationId xmlns:a16="http://schemas.microsoft.com/office/drawing/2014/main" id="{680AC3D6-983B-4840-BB53-F3C27CBCB2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86" name="Freeform: Shape 57">
              <a:extLst>
                <a:ext uri="{FF2B5EF4-FFF2-40B4-BE49-F238E27FC236}">
                  <a16:creationId xmlns:a16="http://schemas.microsoft.com/office/drawing/2014/main" id="{F45DFDBC-0EF7-4972-A2FD-5589DCF4D3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87" name="Freeform: Shape 58">
              <a:extLst>
                <a:ext uri="{FF2B5EF4-FFF2-40B4-BE49-F238E27FC236}">
                  <a16:creationId xmlns:a16="http://schemas.microsoft.com/office/drawing/2014/main" id="{35F3B204-B3FF-4D3D-A08D-2848E22B0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88" name="Freeform: Shape 59">
              <a:extLst>
                <a:ext uri="{FF2B5EF4-FFF2-40B4-BE49-F238E27FC236}">
                  <a16:creationId xmlns:a16="http://schemas.microsoft.com/office/drawing/2014/main" id="{C5F2879E-E3AA-4758-A22D-0DD2AF7718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89" name="Freeform: Shape 60">
              <a:extLst>
                <a:ext uri="{FF2B5EF4-FFF2-40B4-BE49-F238E27FC236}">
                  <a16:creationId xmlns:a16="http://schemas.microsoft.com/office/drawing/2014/main" id="{B110AA5C-CE6D-4F70-9F34-C4E0875F7E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spTree>
    <p:extLst>
      <p:ext uri="{BB962C8B-B14F-4D97-AF65-F5344CB8AC3E}">
        <p14:creationId xmlns:p14="http://schemas.microsoft.com/office/powerpoint/2010/main" val="18212338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3" name="Freeform: Shape 1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7" name="Freeform: Shape 1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20" name="Freeform: Shape 1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5" name="Freeform: Shape 2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6" name="Freeform: Shape 2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9" name="Freeform: Shape 2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4" name="Freeform: Shape 3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5" name="Freeform: Shape 3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7" name="Rectangle 36">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9" name="Rectangle 3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184E094B-40C1-4A8B-8B49-F6AEE3CA826A}"/>
              </a:ext>
            </a:extLst>
          </p:cNvPr>
          <p:cNvSpPr>
            <a:spLocks noGrp="1"/>
          </p:cNvSpPr>
          <p:nvPr>
            <p:ph type="title"/>
          </p:nvPr>
        </p:nvSpPr>
        <p:spPr>
          <a:xfrm>
            <a:off x="996275" y="4071961"/>
            <a:ext cx="5996628" cy="2068081"/>
          </a:xfrm>
        </p:spPr>
        <p:txBody>
          <a:bodyPr vert="horz" lIns="91440" tIns="45720" rIns="91440" bIns="45720" rtlCol="0" anchor="ctr">
            <a:normAutofit/>
          </a:bodyPr>
          <a:lstStyle/>
          <a:p>
            <a:r>
              <a:rPr lang="en-US" sz="5400" kern="1200" dirty="0">
                <a:solidFill>
                  <a:schemeClr val="tx2"/>
                </a:solidFill>
                <a:latin typeface="+mj-lt"/>
                <a:ea typeface="+mj-ea"/>
                <a:cs typeface="+mj-cs"/>
              </a:rPr>
              <a:t>Wait… there’s more?</a:t>
            </a:r>
          </a:p>
        </p:txBody>
      </p:sp>
      <p:grpSp>
        <p:nvGrpSpPr>
          <p:cNvPr id="41" name="Bottom Right">
            <a:extLst>
              <a:ext uri="{FF2B5EF4-FFF2-40B4-BE49-F238E27FC236}">
                <a16:creationId xmlns:a16="http://schemas.microsoft.com/office/drawing/2014/main" id="{AAADD158-DBEF-4619-921F-66286DC852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2" name="Freeform: Shape 41">
              <a:extLst>
                <a:ext uri="{FF2B5EF4-FFF2-40B4-BE49-F238E27FC236}">
                  <a16:creationId xmlns:a16="http://schemas.microsoft.com/office/drawing/2014/main" id="{10F74E37-420E-4FCF-B356-70EE8C76AA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43" name="Graphic 157">
              <a:extLst>
                <a:ext uri="{FF2B5EF4-FFF2-40B4-BE49-F238E27FC236}">
                  <a16:creationId xmlns:a16="http://schemas.microsoft.com/office/drawing/2014/main" id="{AF2A90D0-84DD-435D-8450-CC8832588F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5" name="Freeform: Shape 44">
                <a:extLst>
                  <a:ext uri="{FF2B5EF4-FFF2-40B4-BE49-F238E27FC236}">
                    <a16:creationId xmlns:a16="http://schemas.microsoft.com/office/drawing/2014/main" id="{01D66A5A-6F95-42EB-A8FB-F0FDB586A7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41C05B37-5F4E-496D-A777-BAF4C6DD85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1DAF3F6F-83C8-4B74-A374-7D31145DB7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37AB32D3-42C3-4F76-87A0-8BE470E051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9" name="Freeform: Shape 48">
                <a:extLst>
                  <a:ext uri="{FF2B5EF4-FFF2-40B4-BE49-F238E27FC236}">
                    <a16:creationId xmlns:a16="http://schemas.microsoft.com/office/drawing/2014/main" id="{31233605-96B6-4ADF-ADF3-17C2919FCC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C2EAC274-C24B-4EA3-9493-905A0C339C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564C99D7-7436-48A9-9970-99CB2AA4EC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44" name="Freeform: Shape 43">
              <a:extLst>
                <a:ext uri="{FF2B5EF4-FFF2-40B4-BE49-F238E27FC236}">
                  <a16:creationId xmlns:a16="http://schemas.microsoft.com/office/drawing/2014/main" id="{E6EDE116-64B9-4956-B444-9C25BD8028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6" name="Content Placeholder 5" descr="A black and white line drawing of a Type III stealth weight, showing a pointed tip on the left, a central wing-like bannerstone, and a wrapped handle on the right. The illustration highlights the shape and design features of the stealth weight.">
            <a:extLst>
              <a:ext uri="{FF2B5EF4-FFF2-40B4-BE49-F238E27FC236}">
                <a16:creationId xmlns:a16="http://schemas.microsoft.com/office/drawing/2014/main" id="{A56726F4-F871-42AA-B453-41662C45835C}"/>
              </a:ext>
            </a:extLst>
          </p:cNvPr>
          <p:cNvPicPr>
            <a:picLocks noGrp="1" noChangeAspect="1"/>
          </p:cNvPicPr>
          <p:nvPr>
            <p:ph idx="1"/>
          </p:nvPr>
        </p:nvPicPr>
        <p:blipFill>
          <a:blip r:embed="rId3">
            <a:clrChange>
              <a:clrFrom>
                <a:srgbClr val="FFFFFF"/>
              </a:clrFrom>
              <a:clrTo>
                <a:srgbClr val="FFFFFF">
                  <a:alpha val="0"/>
                </a:srgbClr>
              </a:clrTo>
            </a:clrChange>
            <a:duotone>
              <a:prstClr val="black"/>
              <a:srgbClr val="D9C3A5">
                <a:tint val="50000"/>
                <a:satMod val="180000"/>
              </a:srgbClr>
            </a:duotone>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838200" y="671119"/>
            <a:ext cx="10515600" cy="3102102"/>
          </a:xfrm>
          <a:prstGeom prst="rect">
            <a:avLst/>
          </a:prstGeom>
        </p:spPr>
      </p:pic>
      <p:sp>
        <p:nvSpPr>
          <p:cNvPr id="3" name="Arrow: Left 2" descr="Arrow pointing at the central bannerstone of the stealth weight">
            <a:extLst>
              <a:ext uri="{FF2B5EF4-FFF2-40B4-BE49-F238E27FC236}">
                <a16:creationId xmlns:a16="http://schemas.microsoft.com/office/drawing/2014/main" id="{CF36D1D2-2468-478F-9450-AF4EF2BC81C7}"/>
              </a:ext>
            </a:extLst>
          </p:cNvPr>
          <p:cNvSpPr/>
          <p:nvPr/>
        </p:nvSpPr>
        <p:spPr>
          <a:xfrm rot="3319162">
            <a:off x="5678737" y="3723884"/>
            <a:ext cx="1663152" cy="1423957"/>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7DF8CF7-5BB2-4A15-9B81-B911C8196383}"/>
              </a:ext>
            </a:extLst>
          </p:cNvPr>
          <p:cNvSpPr>
            <a:spLocks noGrp="1"/>
          </p:cNvSpPr>
          <p:nvPr>
            <p:ph type="body" sz="half" idx="2"/>
          </p:nvPr>
        </p:nvSpPr>
        <p:spPr>
          <a:xfrm>
            <a:off x="7439730" y="3969935"/>
            <a:ext cx="4445392" cy="2070574"/>
          </a:xfrm>
        </p:spPr>
        <p:txBody>
          <a:bodyPr vert="horz" lIns="91440" tIns="45720" rIns="91440" bIns="45720" rtlCol="0" anchor="ctr">
            <a:normAutofit/>
          </a:bodyPr>
          <a:lstStyle/>
          <a:p>
            <a:r>
              <a:rPr lang="en-US" sz="2800" kern="1200" dirty="0" err="1">
                <a:solidFill>
                  <a:schemeClr val="tx2"/>
                </a:solidFill>
                <a:latin typeface="+mn-lt"/>
                <a:ea typeface="+mn-ea"/>
                <a:cs typeface="+mn-cs"/>
              </a:rPr>
              <a:t>Whaaaaatt</a:t>
            </a:r>
            <a:r>
              <a:rPr lang="en-US" sz="2800" kern="1200" dirty="0">
                <a:solidFill>
                  <a:schemeClr val="tx2"/>
                </a:solidFill>
                <a:latin typeface="+mn-lt"/>
                <a:ea typeface="+mn-ea"/>
                <a:cs typeface="+mn-cs"/>
              </a:rPr>
              <a:t>?</a:t>
            </a:r>
          </a:p>
          <a:p>
            <a:r>
              <a:rPr lang="en-US" sz="2800" kern="1200" dirty="0">
                <a:solidFill>
                  <a:schemeClr val="tx2"/>
                </a:solidFill>
                <a:latin typeface="+mn-lt"/>
                <a:ea typeface="+mn-ea"/>
                <a:cs typeface="+mn-cs"/>
              </a:rPr>
              <a:t>Bannerstones and sound!</a:t>
            </a:r>
          </a:p>
        </p:txBody>
      </p:sp>
      <p:grpSp>
        <p:nvGrpSpPr>
          <p:cNvPr id="53" name="Top left">
            <a:extLst>
              <a:ext uri="{FF2B5EF4-FFF2-40B4-BE49-F238E27FC236}">
                <a16:creationId xmlns:a16="http://schemas.microsoft.com/office/drawing/2014/main" id="{3BA20DD8-870F-4B86-8891-FE2298D59FE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54" name="Freeform: Shape 53">
              <a:extLst>
                <a:ext uri="{FF2B5EF4-FFF2-40B4-BE49-F238E27FC236}">
                  <a16:creationId xmlns:a16="http://schemas.microsoft.com/office/drawing/2014/main" id="{0673756A-824F-4024-8667-6DF99CF875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55" name="Freeform: Shape 54">
              <a:extLst>
                <a:ext uri="{FF2B5EF4-FFF2-40B4-BE49-F238E27FC236}">
                  <a16:creationId xmlns:a16="http://schemas.microsoft.com/office/drawing/2014/main" id="{2D40DDDB-25F7-4BCA-8DAA-EB0A66F6A72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BF3F0566-563E-4E63-9391-D10A3F69C6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C47219CC-B94A-486B-9C21-AD5AFCEA24B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F929777E-6FCE-431C-90F9-04DE7377BE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A3D1AE04-E575-4EDD-9E2F-DF5719765B7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14E45D2D-8569-463F-A138-C93856E507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A14B1DE3-6A04-46C5-AA21-2CD1ECB7A4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63" name="Cross">
            <a:extLst>
              <a:ext uri="{FF2B5EF4-FFF2-40B4-BE49-F238E27FC236}">
                <a16:creationId xmlns:a16="http://schemas.microsoft.com/office/drawing/2014/main" id="{D8D0BCA7-5D07-40EB-956A-AA4D8F9BC93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64" name="Straight Connector 63">
              <a:extLst>
                <a:ext uri="{FF2B5EF4-FFF2-40B4-BE49-F238E27FC236}">
                  <a16:creationId xmlns:a16="http://schemas.microsoft.com/office/drawing/2014/main" id="{CB608C62-539E-421C-970C-BA8BD04272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65" name="Straight Connector 64">
              <a:extLst>
                <a:ext uri="{FF2B5EF4-FFF2-40B4-BE49-F238E27FC236}">
                  <a16:creationId xmlns:a16="http://schemas.microsoft.com/office/drawing/2014/main" id="{FA9C47D5-9606-4C9A-8109-E22BCC4002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spTree>
    <p:extLst>
      <p:ext uri="{BB962C8B-B14F-4D97-AF65-F5344CB8AC3E}">
        <p14:creationId xmlns:p14="http://schemas.microsoft.com/office/powerpoint/2010/main" val="14837917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3" name="Freeform: Shape 7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5" name="Freeform: Shape 7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7" name="Freeform: Shape 7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80" name="Freeform: Shape 7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1" name="Freeform: Shape 8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82" name="Freeform: Shape 8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83" name="Freeform: Shape 8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84" name="Freeform: Shape 8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85" name="Freeform: Shape 8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8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89" name="Freeform: Shape 8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90" name="Freeform: Shape 8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1" name="Freeform: Shape 9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92" name="Freeform: Shape 9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3" name="Freeform: Shape 9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4" name="Freeform: Shape 9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5" name="Freeform: Shape 9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7" name="Rectangle 96">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9" name="Rectangle 9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BDD4CB9F-CDEE-41C0-BC4E-9E101B8CA6DD}"/>
              </a:ext>
            </a:extLst>
          </p:cNvPr>
          <p:cNvSpPr>
            <a:spLocks noGrp="1"/>
          </p:cNvSpPr>
          <p:nvPr>
            <p:ph type="title"/>
          </p:nvPr>
        </p:nvSpPr>
        <p:spPr>
          <a:xfrm>
            <a:off x="996275" y="4071961"/>
            <a:ext cx="5996628" cy="2068081"/>
          </a:xfrm>
        </p:spPr>
        <p:txBody>
          <a:bodyPr vert="horz" lIns="91440" tIns="45720" rIns="91440" bIns="45720" rtlCol="0" anchor="ctr">
            <a:normAutofit/>
          </a:bodyPr>
          <a:lstStyle/>
          <a:p>
            <a:r>
              <a:rPr lang="en-US" sz="5400" kern="1200">
                <a:solidFill>
                  <a:schemeClr val="tx2"/>
                </a:solidFill>
                <a:latin typeface="+mj-lt"/>
                <a:ea typeface="+mj-ea"/>
                <a:cs typeface="+mj-cs"/>
              </a:rPr>
              <a:t>Silence of the stone</a:t>
            </a:r>
          </a:p>
        </p:txBody>
      </p:sp>
      <p:grpSp>
        <p:nvGrpSpPr>
          <p:cNvPr id="101" name="Bottom Right">
            <a:extLst>
              <a:ext uri="{FF2B5EF4-FFF2-40B4-BE49-F238E27FC236}">
                <a16:creationId xmlns:a16="http://schemas.microsoft.com/office/drawing/2014/main" id="{636DDC5E-D301-4ED2-9875-FB2EF9BBE9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02" name="Graphic 157">
              <a:extLst>
                <a:ext uri="{FF2B5EF4-FFF2-40B4-BE49-F238E27FC236}">
                  <a16:creationId xmlns:a16="http://schemas.microsoft.com/office/drawing/2014/main" id="{532A4076-1C41-4A11-A294-CEB4EEB3522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04" name="Freeform: Shape 103">
                <a:extLst>
                  <a:ext uri="{FF2B5EF4-FFF2-40B4-BE49-F238E27FC236}">
                    <a16:creationId xmlns:a16="http://schemas.microsoft.com/office/drawing/2014/main" id="{0A18688E-9F0D-480F-896F-A6F894663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B38EE762-5410-45E1-8FE6-202FD38B1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6" name="Freeform: Shape 105">
                <a:extLst>
                  <a:ext uri="{FF2B5EF4-FFF2-40B4-BE49-F238E27FC236}">
                    <a16:creationId xmlns:a16="http://schemas.microsoft.com/office/drawing/2014/main" id="{4A949AC3-FD40-4BAC-BE56-0DF61CAAE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7" name="Freeform: Shape 106">
                <a:extLst>
                  <a:ext uri="{FF2B5EF4-FFF2-40B4-BE49-F238E27FC236}">
                    <a16:creationId xmlns:a16="http://schemas.microsoft.com/office/drawing/2014/main" id="{DB12FB22-4E76-47EB-97D4-9593D10265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8" name="Freeform: Shape 107">
                <a:extLst>
                  <a:ext uri="{FF2B5EF4-FFF2-40B4-BE49-F238E27FC236}">
                    <a16:creationId xmlns:a16="http://schemas.microsoft.com/office/drawing/2014/main" id="{A84A7E78-4E50-4053-9905-0F8AF47E6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9" name="Freeform: Shape 108">
                <a:extLst>
                  <a:ext uri="{FF2B5EF4-FFF2-40B4-BE49-F238E27FC236}">
                    <a16:creationId xmlns:a16="http://schemas.microsoft.com/office/drawing/2014/main" id="{D7B4FBE0-55C4-4313-A06E-E91D3AA295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0" name="Freeform: Shape 109">
                <a:extLst>
                  <a:ext uri="{FF2B5EF4-FFF2-40B4-BE49-F238E27FC236}">
                    <a16:creationId xmlns:a16="http://schemas.microsoft.com/office/drawing/2014/main" id="{BA04F706-3D17-4221-A26B-47F1D2B72B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03" name="Freeform: Shape 102">
              <a:extLst>
                <a:ext uri="{FF2B5EF4-FFF2-40B4-BE49-F238E27FC236}">
                  <a16:creationId xmlns:a16="http://schemas.microsoft.com/office/drawing/2014/main" id="{8B5A0A00-0167-4FD4-8534-E0864DC25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86FE283C-8C7A-4AC8-9D1C-0EBE83ACB3B8}"/>
              </a:ext>
            </a:extLst>
          </p:cNvPr>
          <p:cNvSpPr>
            <a:spLocks noGrp="1"/>
          </p:cNvSpPr>
          <p:nvPr>
            <p:ph type="body" sz="half" idx="2"/>
          </p:nvPr>
        </p:nvSpPr>
        <p:spPr>
          <a:xfrm>
            <a:off x="7185430" y="4058516"/>
            <a:ext cx="3997745" cy="2070574"/>
          </a:xfrm>
        </p:spPr>
        <p:txBody>
          <a:bodyPr vert="horz" lIns="91440" tIns="45720" rIns="91440" bIns="45720" rtlCol="0" anchor="ctr">
            <a:normAutofit/>
          </a:bodyPr>
          <a:lstStyle/>
          <a:p>
            <a:r>
              <a:rPr lang="en-US" sz="2200" kern="1200" dirty="0">
                <a:solidFill>
                  <a:schemeClr val="tx2"/>
                </a:solidFill>
                <a:latin typeface="+mn-lt"/>
                <a:ea typeface="+mn-ea"/>
                <a:cs typeface="+mn-cs"/>
              </a:rPr>
              <a:t>Shape = quieter?</a:t>
            </a:r>
          </a:p>
        </p:txBody>
      </p:sp>
      <p:pic>
        <p:nvPicPr>
          <p:cNvPr id="6" name="Content Placeholder 5" descr="An orange bannerstone, with a dip in the center of the stone giving the illusion of a set of wings">
            <a:extLst>
              <a:ext uri="{FF2B5EF4-FFF2-40B4-BE49-F238E27FC236}">
                <a16:creationId xmlns:a16="http://schemas.microsoft.com/office/drawing/2014/main" id="{7D42DE1D-2173-45C8-9143-A61243A774C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48973" y="881264"/>
            <a:ext cx="4476750" cy="2764393"/>
          </a:xfrm>
          <a:prstGeom prst="rect">
            <a:avLst/>
          </a:prstGeom>
          <a:ln>
            <a:noFill/>
          </a:ln>
          <a:effectLst>
            <a:outerShdw blurRad="292100" dist="139700" dir="2700000" algn="tl" rotWithShape="0">
              <a:srgbClr val="333333">
                <a:alpha val="65000"/>
              </a:srgbClr>
            </a:outerShdw>
          </a:effectLst>
        </p:spPr>
      </p:pic>
      <p:grpSp>
        <p:nvGrpSpPr>
          <p:cNvPr id="112" name="Top left">
            <a:extLst>
              <a:ext uri="{FF2B5EF4-FFF2-40B4-BE49-F238E27FC236}">
                <a16:creationId xmlns:a16="http://schemas.microsoft.com/office/drawing/2014/main" id="{695C4401-A1C8-4099-933D-20DAD71E9B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13" name="Freeform: Shape 112">
              <a:extLst>
                <a:ext uri="{FF2B5EF4-FFF2-40B4-BE49-F238E27FC236}">
                  <a16:creationId xmlns:a16="http://schemas.microsoft.com/office/drawing/2014/main" id="{7C88C8BB-0E64-4769-A6C1-3C57A78D3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4" name="Freeform: Shape 113">
              <a:extLst>
                <a:ext uri="{FF2B5EF4-FFF2-40B4-BE49-F238E27FC236}">
                  <a16:creationId xmlns:a16="http://schemas.microsoft.com/office/drawing/2014/main" id="{65DE93AE-DD0B-45E5-8A0B-EFA34A64A6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E8D75D44-5FBF-47CE-B0CB-51FCAE52A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16" name="Freeform: Shape 115">
              <a:extLst>
                <a:ext uri="{FF2B5EF4-FFF2-40B4-BE49-F238E27FC236}">
                  <a16:creationId xmlns:a16="http://schemas.microsoft.com/office/drawing/2014/main" id="{FFD2A05C-2CC1-4B16-A54E-C1413FB82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17" name="Freeform: Shape 116">
              <a:extLst>
                <a:ext uri="{FF2B5EF4-FFF2-40B4-BE49-F238E27FC236}">
                  <a16:creationId xmlns:a16="http://schemas.microsoft.com/office/drawing/2014/main" id="{CD6E8336-F02A-4F73-B757-239F796FC8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18" name="Freeform: Shape 117">
              <a:extLst>
                <a:ext uri="{FF2B5EF4-FFF2-40B4-BE49-F238E27FC236}">
                  <a16:creationId xmlns:a16="http://schemas.microsoft.com/office/drawing/2014/main" id="{97517AED-158F-4F81-B28A-1664A4C8DA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19" name="Freeform: Shape 118">
              <a:extLst>
                <a:ext uri="{FF2B5EF4-FFF2-40B4-BE49-F238E27FC236}">
                  <a16:creationId xmlns:a16="http://schemas.microsoft.com/office/drawing/2014/main" id="{6010C4EF-BCAA-4EA0-9597-C7512B46E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20" name="Freeform: Shape 119">
              <a:extLst>
                <a:ext uri="{FF2B5EF4-FFF2-40B4-BE49-F238E27FC236}">
                  <a16:creationId xmlns:a16="http://schemas.microsoft.com/office/drawing/2014/main" id="{0BAD8230-A96F-4285-B420-B08362EF8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122" name="Cross">
            <a:extLst>
              <a:ext uri="{FF2B5EF4-FFF2-40B4-BE49-F238E27FC236}">
                <a16:creationId xmlns:a16="http://schemas.microsoft.com/office/drawing/2014/main" id="{DF2D9C40-110B-4A3B-A0BB-AF2C65980A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123" name="Straight Connector 122">
              <a:extLst>
                <a:ext uri="{FF2B5EF4-FFF2-40B4-BE49-F238E27FC236}">
                  <a16:creationId xmlns:a16="http://schemas.microsoft.com/office/drawing/2014/main" id="{C46582B9-EC03-401C-9296-7C7CADBDB2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24" name="Straight Connector 123">
              <a:extLst>
                <a:ext uri="{FF2B5EF4-FFF2-40B4-BE49-F238E27FC236}">
                  <a16:creationId xmlns:a16="http://schemas.microsoft.com/office/drawing/2014/main" id="{492D20D2-B4D6-465C-A831-88BC8BE9D1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8" name="Picture 7" descr="Four sound waves, illustrating the sound levels of non-stealth versus stealth bannerstones at 10 and 20 meters. Stealth stones have noticably less jarring sound waves">
            <a:extLst>
              <a:ext uri="{FF2B5EF4-FFF2-40B4-BE49-F238E27FC236}">
                <a16:creationId xmlns:a16="http://schemas.microsoft.com/office/drawing/2014/main" id="{A1132567-9A9D-4997-B61D-3C394B77F9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9697" y="1169400"/>
            <a:ext cx="5151489" cy="21893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69878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00" name="Rectangle 134">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101" name="Freeform: Shape 136">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4102" name="Freeform: Shape 138">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4103" name="Freeform: Shape 140">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104"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105" name="Freeform: Shape 143">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4106" name="Freeform: Shape 144">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4107" name="Freeform: Shape 145">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4108" name="Freeform: Shape 146">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4109" name="Freeform: Shape 147">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4110" name="Freeform: Shape 148">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4111" name="Freeform: Shape 149">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4112"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4113" name="Freeform: Shape 152">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4114" name="Freeform: Shape 153">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4115" name="Freeform: Shape 154">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4116" name="Freeform: Shape 155">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4117" name="Freeform: Shape 156">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4118" name="Freeform: Shape 157">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4119" name="Freeform: Shape 158">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4120" name="Rectangle 160">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4121" name="Rectangle 162">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BDD4CB9F-CDEE-41C0-BC4E-9E101B8CA6DD}"/>
              </a:ext>
            </a:extLst>
          </p:cNvPr>
          <p:cNvSpPr>
            <a:spLocks noGrp="1"/>
          </p:cNvSpPr>
          <p:nvPr>
            <p:ph type="title"/>
          </p:nvPr>
        </p:nvSpPr>
        <p:spPr>
          <a:xfrm>
            <a:off x="996275" y="4098524"/>
            <a:ext cx="5996628" cy="2226076"/>
          </a:xfrm>
        </p:spPr>
        <p:txBody>
          <a:bodyPr vert="horz" lIns="91440" tIns="45720" rIns="91440" bIns="45720" rtlCol="0" anchor="ctr">
            <a:normAutofit/>
          </a:bodyPr>
          <a:lstStyle/>
          <a:p>
            <a:r>
              <a:rPr lang="en-US" sz="5400" kern="1200" dirty="0">
                <a:solidFill>
                  <a:schemeClr val="tx2"/>
                </a:solidFill>
                <a:latin typeface="+mj-lt"/>
                <a:ea typeface="+mj-ea"/>
                <a:cs typeface="+mj-cs"/>
              </a:rPr>
              <a:t>Sound waves</a:t>
            </a:r>
          </a:p>
        </p:txBody>
      </p:sp>
      <p:grpSp>
        <p:nvGrpSpPr>
          <p:cNvPr id="4122" name="Bottom Right">
            <a:extLst>
              <a:ext uri="{FF2B5EF4-FFF2-40B4-BE49-F238E27FC236}">
                <a16:creationId xmlns:a16="http://schemas.microsoft.com/office/drawing/2014/main" id="{DF89A4D1-4CBB-4A75-9768-DB182FA1099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sp>
          <p:nvSpPr>
            <p:cNvPr id="4123" name="Freeform: Shape 165">
              <a:extLst>
                <a:ext uri="{FF2B5EF4-FFF2-40B4-BE49-F238E27FC236}">
                  <a16:creationId xmlns:a16="http://schemas.microsoft.com/office/drawing/2014/main" id="{7952C822-EC12-4019-960B-B21DB915E8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439256" y="6178637"/>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67" name="Graphic 157">
              <a:extLst>
                <a:ext uri="{FF2B5EF4-FFF2-40B4-BE49-F238E27FC236}">
                  <a16:creationId xmlns:a16="http://schemas.microsoft.com/office/drawing/2014/main" id="{96C3C7D4-CDAE-4A2B-9744-E354D0BC902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4124" name="Freeform: Shape 168">
                <a:extLst>
                  <a:ext uri="{FF2B5EF4-FFF2-40B4-BE49-F238E27FC236}">
                    <a16:creationId xmlns:a16="http://schemas.microsoft.com/office/drawing/2014/main" id="{17360B2D-3859-4FDF-B5B1-5FCFFD2372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25" name="Freeform: Shape 169">
                <a:extLst>
                  <a:ext uri="{FF2B5EF4-FFF2-40B4-BE49-F238E27FC236}">
                    <a16:creationId xmlns:a16="http://schemas.microsoft.com/office/drawing/2014/main" id="{F0612228-D8B1-46EC-9E7B-72D3AFE5F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26" name="Freeform: Shape 170">
                <a:extLst>
                  <a:ext uri="{FF2B5EF4-FFF2-40B4-BE49-F238E27FC236}">
                    <a16:creationId xmlns:a16="http://schemas.microsoft.com/office/drawing/2014/main" id="{B51B932F-9620-4FC3-9371-EFA9E6E0C7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27" name="Freeform: Shape 171">
                <a:extLst>
                  <a:ext uri="{FF2B5EF4-FFF2-40B4-BE49-F238E27FC236}">
                    <a16:creationId xmlns:a16="http://schemas.microsoft.com/office/drawing/2014/main" id="{850C984D-5AFD-40F8-BEA5-B667643B15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28" name="Freeform: Shape 172">
                <a:extLst>
                  <a:ext uri="{FF2B5EF4-FFF2-40B4-BE49-F238E27FC236}">
                    <a16:creationId xmlns:a16="http://schemas.microsoft.com/office/drawing/2014/main" id="{A8E5FE82-19AE-4F04-8259-0086B5207A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29" name="Freeform: Shape 173">
                <a:extLst>
                  <a:ext uri="{FF2B5EF4-FFF2-40B4-BE49-F238E27FC236}">
                    <a16:creationId xmlns:a16="http://schemas.microsoft.com/office/drawing/2014/main" id="{A1E53672-D8A4-4B25-970E-C4B96055C1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4130" name="Freeform: Shape 174">
                <a:extLst>
                  <a:ext uri="{FF2B5EF4-FFF2-40B4-BE49-F238E27FC236}">
                    <a16:creationId xmlns:a16="http://schemas.microsoft.com/office/drawing/2014/main" id="{6A672710-BE3C-4AEA-B885-AD6A124582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4131" name="Freeform: Shape 167">
              <a:extLst>
                <a:ext uri="{FF2B5EF4-FFF2-40B4-BE49-F238E27FC236}">
                  <a16:creationId xmlns:a16="http://schemas.microsoft.com/office/drawing/2014/main" id="{C63E1E50-14BE-45E8-8C06-D8B060B790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86FE283C-8C7A-4AC8-9D1C-0EBE83ACB3B8}"/>
              </a:ext>
            </a:extLst>
          </p:cNvPr>
          <p:cNvSpPr>
            <a:spLocks noGrp="1"/>
          </p:cNvSpPr>
          <p:nvPr>
            <p:ph type="body" sz="half" idx="2"/>
          </p:nvPr>
        </p:nvSpPr>
        <p:spPr>
          <a:xfrm>
            <a:off x="7185430" y="4085112"/>
            <a:ext cx="3997745" cy="2228758"/>
          </a:xfrm>
        </p:spPr>
        <p:txBody>
          <a:bodyPr vert="horz" lIns="91440" tIns="45720" rIns="91440" bIns="45720" rtlCol="0" anchor="ctr">
            <a:normAutofit/>
          </a:bodyPr>
          <a:lstStyle/>
          <a:p>
            <a:r>
              <a:rPr lang="en-US" sz="2200" dirty="0"/>
              <a:t>Out of phase: Distortion!</a:t>
            </a:r>
            <a:endParaRPr lang="en-US" sz="2200" kern="1200" dirty="0">
              <a:solidFill>
                <a:schemeClr val="tx2"/>
              </a:solidFill>
              <a:latin typeface="+mn-lt"/>
              <a:ea typeface="+mn-ea"/>
              <a:cs typeface="+mn-cs"/>
            </a:endParaRPr>
          </a:p>
        </p:txBody>
      </p:sp>
      <p:pic>
        <p:nvPicPr>
          <p:cNvPr id="9" name="Picture 8" descr="Diagram showing two sinusoidal waves labeled &quot;Sinusoid at file 1&quot; and &quot;Sinusoid at file 2&quot; with one wave slightly shifted horizontally, illustrating the concept of being &quot;Partly Out of Phase.&quot; Arrows indicate phase difference between waves, with color gradient from blue to gray highlighting wave crests and troughs.">
            <a:extLst>
              <a:ext uri="{FF2B5EF4-FFF2-40B4-BE49-F238E27FC236}">
                <a16:creationId xmlns:a16="http://schemas.microsoft.com/office/drawing/2014/main" id="{BACF48F3-CE5B-44ED-9C20-E67987A2B6CB}"/>
              </a:ext>
            </a:extLst>
          </p:cNvPr>
          <p:cNvPicPr>
            <a:picLocks noChangeAspect="1"/>
          </p:cNvPicPr>
          <p:nvPr/>
        </p:nvPicPr>
        <p:blipFill rotWithShape="1">
          <a:blip r:embed="rId3">
            <a:extLst>
              <a:ext uri="{28A0092B-C50C-407E-A947-70E740481C1C}">
                <a14:useLocalDpi xmlns:a14="http://schemas.microsoft.com/office/drawing/2010/main" val="0"/>
              </a:ext>
            </a:extLst>
          </a:blip>
          <a:srcRect r="-1" b="424"/>
          <a:stretch/>
        </p:blipFill>
        <p:spPr>
          <a:xfrm>
            <a:off x="198741" y="10"/>
            <a:ext cx="5897259" cy="3919684"/>
          </a:xfrm>
          <a:prstGeom prst="rect">
            <a:avLst/>
          </a:prstGeom>
        </p:spPr>
      </p:pic>
      <p:grpSp>
        <p:nvGrpSpPr>
          <p:cNvPr id="4132" name="Top left">
            <a:extLst>
              <a:ext uri="{FF2B5EF4-FFF2-40B4-BE49-F238E27FC236}">
                <a16:creationId xmlns:a16="http://schemas.microsoft.com/office/drawing/2014/main" id="{5A4C98E1-6234-4F35-9F19-781012CBB15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10849" y="15178"/>
            <a:chExt cx="2198951" cy="3331254"/>
          </a:xfrm>
        </p:grpSpPr>
        <p:sp>
          <p:nvSpPr>
            <p:cNvPr id="4133" name="Freeform: Shape 177">
              <a:extLst>
                <a:ext uri="{FF2B5EF4-FFF2-40B4-BE49-F238E27FC236}">
                  <a16:creationId xmlns:a16="http://schemas.microsoft.com/office/drawing/2014/main" id="{D47E608C-013B-489D-8BD2-C54562118C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4134" name="Freeform: Shape 178">
              <a:extLst>
                <a:ext uri="{FF2B5EF4-FFF2-40B4-BE49-F238E27FC236}">
                  <a16:creationId xmlns:a16="http://schemas.microsoft.com/office/drawing/2014/main" id="{57473F2C-3848-4B54-BCA3-5851A8EA0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4135" name="Freeform: Shape 179">
              <a:extLst>
                <a:ext uri="{FF2B5EF4-FFF2-40B4-BE49-F238E27FC236}">
                  <a16:creationId xmlns:a16="http://schemas.microsoft.com/office/drawing/2014/main" id="{78F6ACE6-072E-4EDC-AE15-DCBCDCF3CF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4136" name="Freeform: Shape 180">
              <a:extLst>
                <a:ext uri="{FF2B5EF4-FFF2-40B4-BE49-F238E27FC236}">
                  <a16:creationId xmlns:a16="http://schemas.microsoft.com/office/drawing/2014/main" id="{DF8A98F2-2F3B-4131-9604-28C70817B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4137" name="Freeform: Shape 181">
              <a:extLst>
                <a:ext uri="{FF2B5EF4-FFF2-40B4-BE49-F238E27FC236}">
                  <a16:creationId xmlns:a16="http://schemas.microsoft.com/office/drawing/2014/main" id="{441D12D9-FB99-4D6C-9CE7-579790C9E9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4138" name="Freeform: Shape 182">
              <a:extLst>
                <a:ext uri="{FF2B5EF4-FFF2-40B4-BE49-F238E27FC236}">
                  <a16:creationId xmlns:a16="http://schemas.microsoft.com/office/drawing/2014/main" id="{B3611866-CB0B-47AA-AF4D-D23E42CD1F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4139" name="Freeform: Shape 183">
              <a:extLst>
                <a:ext uri="{FF2B5EF4-FFF2-40B4-BE49-F238E27FC236}">
                  <a16:creationId xmlns:a16="http://schemas.microsoft.com/office/drawing/2014/main" id="{8CB0DDC4-DDDF-4228-B57F-37DB850F93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4140" name="Cross">
            <a:extLst>
              <a:ext uri="{FF2B5EF4-FFF2-40B4-BE49-F238E27FC236}">
                <a16:creationId xmlns:a16="http://schemas.microsoft.com/office/drawing/2014/main" id="{60A0C64F-1571-4BFF-8115-021AB010D82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 y="3919728"/>
            <a:ext cx="118872" cy="118872"/>
            <a:chOff x="1175347" y="3733800"/>
            <a:chExt cx="118872" cy="118872"/>
          </a:xfrm>
        </p:grpSpPr>
        <p:cxnSp>
          <p:nvCxnSpPr>
            <p:cNvPr id="187" name="Straight Connector 186">
              <a:extLst>
                <a:ext uri="{FF2B5EF4-FFF2-40B4-BE49-F238E27FC236}">
                  <a16:creationId xmlns:a16="http://schemas.microsoft.com/office/drawing/2014/main" id="{D61F1AFD-130D-4267-A606-47BA80A9B5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88" name="Straight Connector 187">
              <a:extLst>
                <a:ext uri="{FF2B5EF4-FFF2-40B4-BE49-F238E27FC236}">
                  <a16:creationId xmlns:a16="http://schemas.microsoft.com/office/drawing/2014/main" id="{F4DD09FE-1220-4180-A1AE-CC6ACE860C1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4098" name="Picture 2" descr="Photograph of an outdoor concert at night featuring a large crowd facing a stage labeled &quot;LOUD STAGE&quot; with bright lights and multiple fire effects shooting upward. The scene highlights energetic atmosphere with silhouetted audience members, metal barricades, and intense orange flames contrasting against dark sky.">
            <a:extLst>
              <a:ext uri="{FF2B5EF4-FFF2-40B4-BE49-F238E27FC236}">
                <a16:creationId xmlns:a16="http://schemas.microsoft.com/office/drawing/2014/main" id="{7CB430A0-527C-4D1B-8DBC-94CDF6AB01A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137" r="7361" b="-1"/>
          <a:stretch/>
        </p:blipFill>
        <p:spPr bwMode="auto">
          <a:xfrm>
            <a:off x="6096000" y="10"/>
            <a:ext cx="5897259" cy="39196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77289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3" name="Freeform: Shape 7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5" name="Freeform: Shape 7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7" name="Freeform: Shape 7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80" name="Freeform: Shape 7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1" name="Freeform: Shape 8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82" name="Freeform: Shape 8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83" name="Freeform: Shape 8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84" name="Freeform: Shape 8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85" name="Freeform: Shape 8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8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89" name="Freeform: Shape 8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90" name="Freeform: Shape 8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1" name="Freeform: Shape 9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92" name="Freeform: Shape 9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3" name="Freeform: Shape 9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4" name="Freeform: Shape 9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5" name="Freeform: Shape 9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7" name="Rectangle 96">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9" name="Rectangle 9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1">
            <a:extLst>
              <a:ext uri="{FF2B5EF4-FFF2-40B4-BE49-F238E27FC236}">
                <a16:creationId xmlns:a16="http://schemas.microsoft.com/office/drawing/2014/main" id="{BDD4CB9F-CDEE-41C0-BC4E-9E101B8CA6DD}"/>
              </a:ext>
            </a:extLst>
          </p:cNvPr>
          <p:cNvSpPr>
            <a:spLocks noGrp="1"/>
          </p:cNvSpPr>
          <p:nvPr>
            <p:ph type="title"/>
          </p:nvPr>
        </p:nvSpPr>
        <p:spPr>
          <a:xfrm>
            <a:off x="996275" y="4071961"/>
            <a:ext cx="5996628" cy="2068081"/>
          </a:xfrm>
        </p:spPr>
        <p:txBody>
          <a:bodyPr vert="horz" lIns="91440" tIns="45720" rIns="91440" bIns="45720" rtlCol="0" anchor="ctr">
            <a:normAutofit/>
          </a:bodyPr>
          <a:lstStyle/>
          <a:p>
            <a:r>
              <a:rPr lang="en-US" sz="5400" kern="1200" dirty="0">
                <a:solidFill>
                  <a:schemeClr val="tx2"/>
                </a:solidFill>
                <a:latin typeface="+mj-lt"/>
                <a:ea typeface="+mj-ea"/>
                <a:cs typeface="+mj-cs"/>
              </a:rPr>
              <a:t>Silence of the stone </a:t>
            </a:r>
          </a:p>
        </p:txBody>
      </p:sp>
      <p:grpSp>
        <p:nvGrpSpPr>
          <p:cNvPr id="101" name="Bottom Right">
            <a:extLst>
              <a:ext uri="{FF2B5EF4-FFF2-40B4-BE49-F238E27FC236}">
                <a16:creationId xmlns:a16="http://schemas.microsoft.com/office/drawing/2014/main" id="{636DDC5E-D301-4ED2-9875-FB2EF9BBE9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02" name="Graphic 157">
              <a:extLst>
                <a:ext uri="{FF2B5EF4-FFF2-40B4-BE49-F238E27FC236}">
                  <a16:creationId xmlns:a16="http://schemas.microsoft.com/office/drawing/2014/main" id="{532A4076-1C41-4A11-A294-CEB4EEB3522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04" name="Freeform: Shape 103">
                <a:extLst>
                  <a:ext uri="{FF2B5EF4-FFF2-40B4-BE49-F238E27FC236}">
                    <a16:creationId xmlns:a16="http://schemas.microsoft.com/office/drawing/2014/main" id="{0A18688E-9F0D-480F-896F-A6F894663C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B38EE762-5410-45E1-8FE6-202FD38B11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6" name="Freeform: Shape 105">
                <a:extLst>
                  <a:ext uri="{FF2B5EF4-FFF2-40B4-BE49-F238E27FC236}">
                    <a16:creationId xmlns:a16="http://schemas.microsoft.com/office/drawing/2014/main" id="{4A949AC3-FD40-4BAC-BE56-0DF61CAAE6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7" name="Freeform: Shape 106">
                <a:extLst>
                  <a:ext uri="{FF2B5EF4-FFF2-40B4-BE49-F238E27FC236}">
                    <a16:creationId xmlns:a16="http://schemas.microsoft.com/office/drawing/2014/main" id="{DB12FB22-4E76-47EB-97D4-9593D10265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8" name="Freeform: Shape 107">
                <a:extLst>
                  <a:ext uri="{FF2B5EF4-FFF2-40B4-BE49-F238E27FC236}">
                    <a16:creationId xmlns:a16="http://schemas.microsoft.com/office/drawing/2014/main" id="{A84A7E78-4E50-4053-9905-0F8AF47E64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35000"/>
                  </a:schemeClr>
                </a:solidFill>
                <a:prstDash val="lgDash"/>
                <a:round/>
              </a:ln>
            </p:spPr>
            <p:txBody>
              <a:bodyPr rtlCol="0" anchor="ctr"/>
              <a:lstStyle/>
              <a:p>
                <a:endParaRPr lang="en-US"/>
              </a:p>
            </p:txBody>
          </p:sp>
          <p:sp>
            <p:nvSpPr>
              <p:cNvPr id="109" name="Freeform: Shape 108">
                <a:extLst>
                  <a:ext uri="{FF2B5EF4-FFF2-40B4-BE49-F238E27FC236}">
                    <a16:creationId xmlns:a16="http://schemas.microsoft.com/office/drawing/2014/main" id="{D7B4FBE0-55C4-4313-A06E-E91D3AA295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35000"/>
                  </a:schemeClr>
                </a:solidFill>
                <a:prstDash val="lgDash"/>
                <a:round/>
              </a:ln>
            </p:spPr>
            <p:txBody>
              <a:bodyPr rtlCol="0" anchor="ctr"/>
              <a:lstStyle/>
              <a:p>
                <a:endParaRPr lang="en-US"/>
              </a:p>
            </p:txBody>
          </p:sp>
          <p:sp>
            <p:nvSpPr>
              <p:cNvPr id="110" name="Freeform: Shape 109">
                <a:extLst>
                  <a:ext uri="{FF2B5EF4-FFF2-40B4-BE49-F238E27FC236}">
                    <a16:creationId xmlns:a16="http://schemas.microsoft.com/office/drawing/2014/main" id="{BA04F706-3D17-4221-A26B-47F1D2B72B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35000"/>
                  </a:schemeClr>
                </a:solidFill>
                <a:prstDash val="lgDash"/>
                <a:round/>
              </a:ln>
            </p:spPr>
            <p:txBody>
              <a:bodyPr rtlCol="0" anchor="ctr"/>
              <a:lstStyle/>
              <a:p>
                <a:endParaRPr lang="en-US"/>
              </a:p>
            </p:txBody>
          </p:sp>
        </p:grpSp>
        <p:sp>
          <p:nvSpPr>
            <p:cNvPr id="103" name="Freeform: Shape 102">
              <a:extLst>
                <a:ext uri="{FF2B5EF4-FFF2-40B4-BE49-F238E27FC236}">
                  <a16:creationId xmlns:a16="http://schemas.microsoft.com/office/drawing/2014/main" id="{8B5A0A00-0167-4FD4-8534-E0864DC25C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4" name="Text Placeholder 3">
            <a:extLst>
              <a:ext uri="{FF2B5EF4-FFF2-40B4-BE49-F238E27FC236}">
                <a16:creationId xmlns:a16="http://schemas.microsoft.com/office/drawing/2014/main" id="{86FE283C-8C7A-4AC8-9D1C-0EBE83ACB3B8}"/>
              </a:ext>
            </a:extLst>
          </p:cNvPr>
          <p:cNvSpPr>
            <a:spLocks noGrp="1"/>
          </p:cNvSpPr>
          <p:nvPr>
            <p:ph type="body" sz="half" idx="2"/>
          </p:nvPr>
        </p:nvSpPr>
        <p:spPr>
          <a:xfrm>
            <a:off x="6473952" y="4058516"/>
            <a:ext cx="4709223" cy="2070574"/>
          </a:xfrm>
        </p:spPr>
        <p:txBody>
          <a:bodyPr vert="horz" lIns="91440" tIns="45720" rIns="91440" bIns="45720" rtlCol="0" anchor="ctr">
            <a:normAutofit/>
          </a:bodyPr>
          <a:lstStyle/>
          <a:p>
            <a:r>
              <a:rPr lang="en-US" sz="2200" kern="1200" dirty="0">
                <a:solidFill>
                  <a:schemeClr val="tx2"/>
                </a:solidFill>
                <a:latin typeface="+mn-lt"/>
                <a:ea typeface="+mn-ea"/>
                <a:cs typeface="+mn-cs"/>
              </a:rPr>
              <a:t>Out of Phase = Phase Cancellation – superposition of sound waves. </a:t>
            </a:r>
          </a:p>
        </p:txBody>
      </p:sp>
      <p:pic>
        <p:nvPicPr>
          <p:cNvPr id="6" name="Content Placeholder 5" descr="Photograph of a brown, Y-shaped bannerstone with a worn surface and a small, aged paper label attached near the center.&#10;&#10;">
            <a:extLst>
              <a:ext uri="{FF2B5EF4-FFF2-40B4-BE49-F238E27FC236}">
                <a16:creationId xmlns:a16="http://schemas.microsoft.com/office/drawing/2014/main" id="{7D42DE1D-2173-45C8-9143-A61243A774C2}"/>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1114597" y="1607591"/>
            <a:ext cx="3146730" cy="2097820"/>
          </a:xfrm>
          <a:prstGeom prst="rect">
            <a:avLst/>
          </a:prstGeom>
          <a:ln>
            <a:solidFill>
              <a:schemeClr val="tx1"/>
            </a:solidFill>
          </a:ln>
        </p:spPr>
      </p:pic>
      <p:grpSp>
        <p:nvGrpSpPr>
          <p:cNvPr id="112" name="Top left">
            <a:extLst>
              <a:ext uri="{FF2B5EF4-FFF2-40B4-BE49-F238E27FC236}">
                <a16:creationId xmlns:a16="http://schemas.microsoft.com/office/drawing/2014/main" id="{695C4401-A1C8-4099-933D-20DAD71E9B1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3086"/>
            <a:ext cx="2198951" cy="3349518"/>
            <a:chOff x="10849" y="-3086"/>
            <a:chExt cx="2198951" cy="3349518"/>
          </a:xfrm>
        </p:grpSpPr>
        <p:sp>
          <p:nvSpPr>
            <p:cNvPr id="113" name="Freeform: Shape 112">
              <a:extLst>
                <a:ext uri="{FF2B5EF4-FFF2-40B4-BE49-F238E27FC236}">
                  <a16:creationId xmlns:a16="http://schemas.microsoft.com/office/drawing/2014/main" id="{7C88C8BB-0E64-4769-A6C1-3C57A78D3B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4" name="Freeform: Shape 113">
              <a:extLst>
                <a:ext uri="{FF2B5EF4-FFF2-40B4-BE49-F238E27FC236}">
                  <a16:creationId xmlns:a16="http://schemas.microsoft.com/office/drawing/2014/main" id="{65DE93AE-DD0B-45E5-8A0B-EFA34A64A67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394" y="15241"/>
              <a:ext cx="2190406" cy="3331191"/>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50000"/>
                </a:schemeClr>
              </a:solidFill>
              <a:prstDash val="lgDash"/>
              <a:round/>
            </a:ln>
          </p:spPr>
          <p:txBody>
            <a:bodyPr rtlCol="0" anchor="ctr"/>
            <a:lstStyle/>
            <a:p>
              <a:endParaRPr lang="en-US"/>
            </a:p>
          </p:txBody>
        </p:sp>
        <p:sp>
          <p:nvSpPr>
            <p:cNvPr id="115" name="Freeform: Shape 114">
              <a:extLst>
                <a:ext uri="{FF2B5EF4-FFF2-40B4-BE49-F238E27FC236}">
                  <a16:creationId xmlns:a16="http://schemas.microsoft.com/office/drawing/2014/main" id="{E8D75D44-5FBF-47CE-B0CB-51FCAE52A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978674" cy="307495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50000"/>
                </a:schemeClr>
              </a:solidFill>
              <a:prstDash val="lgDash"/>
              <a:round/>
            </a:ln>
          </p:spPr>
          <p:txBody>
            <a:bodyPr rtlCol="0" anchor="ctr"/>
            <a:lstStyle/>
            <a:p>
              <a:endParaRPr lang="en-US"/>
            </a:p>
          </p:txBody>
        </p:sp>
        <p:sp>
          <p:nvSpPr>
            <p:cNvPr id="116" name="Freeform: Shape 115">
              <a:extLst>
                <a:ext uri="{FF2B5EF4-FFF2-40B4-BE49-F238E27FC236}">
                  <a16:creationId xmlns:a16="http://schemas.microsoft.com/office/drawing/2014/main" id="{FFD2A05C-2CC1-4B16-A54E-C1413FB82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5092" y="15178"/>
              <a:ext cx="1566146" cy="2737264"/>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50000"/>
                </a:schemeClr>
              </a:solidFill>
              <a:prstDash val="lgDash"/>
              <a:round/>
            </a:ln>
          </p:spPr>
          <p:txBody>
            <a:bodyPr rtlCol="0" anchor="ctr"/>
            <a:lstStyle/>
            <a:p>
              <a:endParaRPr lang="en-US"/>
            </a:p>
          </p:txBody>
        </p:sp>
        <p:sp>
          <p:nvSpPr>
            <p:cNvPr id="117" name="Freeform: Shape 116">
              <a:extLst>
                <a:ext uri="{FF2B5EF4-FFF2-40B4-BE49-F238E27FC236}">
                  <a16:creationId xmlns:a16="http://schemas.microsoft.com/office/drawing/2014/main" id="{CD6E8336-F02A-4F73-B757-239F796FC8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15178"/>
              <a:ext cx="1368431" cy="2644975"/>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50000"/>
                </a:schemeClr>
              </a:solidFill>
              <a:prstDash val="lgDash"/>
              <a:round/>
            </a:ln>
          </p:spPr>
          <p:txBody>
            <a:bodyPr rtlCol="0" anchor="ctr"/>
            <a:lstStyle/>
            <a:p>
              <a:endParaRPr lang="en-US"/>
            </a:p>
          </p:txBody>
        </p:sp>
        <p:sp>
          <p:nvSpPr>
            <p:cNvPr id="118" name="Freeform: Shape 117">
              <a:extLst>
                <a:ext uri="{FF2B5EF4-FFF2-40B4-BE49-F238E27FC236}">
                  <a16:creationId xmlns:a16="http://schemas.microsoft.com/office/drawing/2014/main" id="{97517AED-158F-4F81-B28A-1664A4C8DA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8825" y="543780"/>
              <a:ext cx="494287" cy="1905590"/>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50000"/>
                </a:schemeClr>
              </a:solidFill>
              <a:prstDash val="lgDash"/>
              <a:round/>
            </a:ln>
          </p:spPr>
          <p:txBody>
            <a:bodyPr rtlCol="0" anchor="ctr"/>
            <a:lstStyle/>
            <a:p>
              <a:endParaRPr lang="en-US"/>
            </a:p>
          </p:txBody>
        </p:sp>
        <p:sp>
          <p:nvSpPr>
            <p:cNvPr id="119" name="Freeform: Shape 118">
              <a:extLst>
                <a:ext uri="{FF2B5EF4-FFF2-40B4-BE49-F238E27FC236}">
                  <a16:creationId xmlns:a16="http://schemas.microsoft.com/office/drawing/2014/main" id="{6010C4EF-BCAA-4EA0-9597-C7512B46E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49" y="672286"/>
              <a:ext cx="396930" cy="1690303"/>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50000"/>
                </a:schemeClr>
              </a:solidFill>
              <a:prstDash val="lgDash"/>
              <a:round/>
            </a:ln>
          </p:spPr>
          <p:txBody>
            <a:bodyPr rtlCol="0" anchor="ctr"/>
            <a:lstStyle/>
            <a:p>
              <a:endParaRPr lang="en-US"/>
            </a:p>
          </p:txBody>
        </p:sp>
        <p:sp>
          <p:nvSpPr>
            <p:cNvPr id="120" name="Freeform: Shape 119">
              <a:extLst>
                <a:ext uri="{FF2B5EF4-FFF2-40B4-BE49-F238E27FC236}">
                  <a16:creationId xmlns:a16="http://schemas.microsoft.com/office/drawing/2014/main" id="{0BAD8230-A96F-4285-B420-B08362EF8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3002" y="881264"/>
              <a:ext cx="258791" cy="1336561"/>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50000"/>
                </a:schemeClr>
              </a:solidFill>
              <a:prstDash val="lgDash"/>
              <a:round/>
            </a:ln>
          </p:spPr>
          <p:txBody>
            <a:bodyPr rtlCol="0" anchor="ctr"/>
            <a:lstStyle/>
            <a:p>
              <a:endParaRPr lang="en-US" dirty="0"/>
            </a:p>
          </p:txBody>
        </p:sp>
      </p:grpSp>
      <p:grpSp>
        <p:nvGrpSpPr>
          <p:cNvPr id="122" name="Cross">
            <a:extLst>
              <a:ext uri="{FF2B5EF4-FFF2-40B4-BE49-F238E27FC236}">
                <a16:creationId xmlns:a16="http://schemas.microsoft.com/office/drawing/2014/main" id="{DF2D9C40-110B-4A3B-A0BB-AF2C65980A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945264" y="149792"/>
            <a:ext cx="118872" cy="118872"/>
            <a:chOff x="1175347" y="3733800"/>
            <a:chExt cx="118872" cy="118872"/>
          </a:xfrm>
        </p:grpSpPr>
        <p:cxnSp>
          <p:nvCxnSpPr>
            <p:cNvPr id="123" name="Straight Connector 122">
              <a:extLst>
                <a:ext uri="{FF2B5EF4-FFF2-40B4-BE49-F238E27FC236}">
                  <a16:creationId xmlns:a16="http://schemas.microsoft.com/office/drawing/2014/main" id="{C46582B9-EC03-401C-9296-7C7CADBDB22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234783" y="3733800"/>
              <a:ext cx="0" cy="118872"/>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cxnSp>
          <p:nvCxnSpPr>
            <p:cNvPr id="124" name="Straight Connector 123">
              <a:extLst>
                <a:ext uri="{FF2B5EF4-FFF2-40B4-BE49-F238E27FC236}">
                  <a16:creationId xmlns:a16="http://schemas.microsoft.com/office/drawing/2014/main" id="{492D20D2-B4D6-465C-A831-88BC8BE9D18B}"/>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175347" y="3793236"/>
              <a:ext cx="118872" cy="0"/>
            </a:xfrm>
            <a:prstGeom prst="line">
              <a:avLst/>
            </a:prstGeom>
            <a:ln w="12700">
              <a:solidFill>
                <a:schemeClr val="accent5"/>
              </a:solidFill>
            </a:ln>
          </p:spPr>
          <p:style>
            <a:lnRef idx="1">
              <a:schemeClr val="accent2"/>
            </a:lnRef>
            <a:fillRef idx="0">
              <a:schemeClr val="accent2"/>
            </a:fillRef>
            <a:effectRef idx="0">
              <a:schemeClr val="accent2"/>
            </a:effectRef>
            <a:fontRef idx="minor">
              <a:schemeClr val="tx1"/>
            </a:fontRef>
          </p:style>
        </p:cxnSp>
      </p:grpSp>
      <p:pic>
        <p:nvPicPr>
          <p:cNvPr id="8" name="Picture 7" descr="Diagram comparing two waveforms labeled &quot;Soundwave of Mic 1&quot; and &quot;Soundwave of Mic 2&quot; to illustrate phase alignment. The left side shows waves &quot;In Phase&quot; with matching peaks and green arrows and a check mark, while the right side shows waves &quot;Out of Phase&quot; with opposing peaks and red arrows and an X mark.">
            <a:extLst>
              <a:ext uri="{FF2B5EF4-FFF2-40B4-BE49-F238E27FC236}">
                <a16:creationId xmlns:a16="http://schemas.microsoft.com/office/drawing/2014/main" id="{A1132567-9A9D-4997-B61D-3C394B77F93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125854" y="405001"/>
            <a:ext cx="5388837" cy="3592558"/>
          </a:xfrm>
          <a:prstGeom prst="rect">
            <a:avLst/>
          </a:prstGeom>
        </p:spPr>
      </p:pic>
    </p:spTree>
    <p:extLst>
      <p:ext uri="{BB962C8B-B14F-4D97-AF65-F5344CB8AC3E}">
        <p14:creationId xmlns:p14="http://schemas.microsoft.com/office/powerpoint/2010/main" val="11405168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3" name="Freeform: Shape 72">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5" name="Freeform: Shape 74">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77" name="Freeform: Shape 76">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79"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80" name="Freeform: Shape 79">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81" name="Freeform: Shape 80">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82" name="Freeform: Shape 81">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83" name="Freeform: Shape 82">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84" name="Freeform: Shape 83">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85" name="Freeform: Shape 84">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86" name="Freeform: Shape 85">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88"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89" name="Freeform: Shape 88">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90" name="Freeform: Shape 89">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1" name="Freeform: Shape 90">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92" name="Freeform: Shape 91">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3" name="Freeform: Shape 92">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94" name="Freeform: Shape 93">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95" name="Freeform: Shape 94">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97" name="Rectangle 96">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9" name="Rectangle 98">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3074" name="Picture 2" descr="Photograph of two deer in a sunlit, dry grassland area with shrubs. One deer is grazing while the other looks to the side, highlighting natural behavior in a natural habitat during golden hour. The words How could this help a hunter? over the image. ">
            <a:extLst>
              <a:ext uri="{FF2B5EF4-FFF2-40B4-BE49-F238E27FC236}">
                <a16:creationId xmlns:a16="http://schemas.microsoft.com/office/drawing/2014/main" id="{D7FDFE57-1C1F-487D-8A99-58C9A1D27127}"/>
              </a:ext>
            </a:extLst>
          </p:cNvPr>
          <p:cNvPicPr>
            <a:picLocks noGrp="1" noChangeAspect="1" noChangeArrowheads="1"/>
          </p:cNvPicPr>
          <p:nvPr>
            <p:ph idx="1"/>
          </p:nvPr>
        </p:nvPicPr>
        <p:blipFill rotWithShape="1">
          <a:blip r:embed="rId3">
            <a:alphaModFix/>
            <a:extLst>
              <a:ext uri="{28A0092B-C50C-407E-A947-70E740481C1C}">
                <a14:useLocalDpi xmlns:a14="http://schemas.microsoft.com/office/drawing/2010/main" val="0"/>
              </a:ext>
            </a:extLst>
          </a:blip>
          <a:srcRect l="5" r="1" b="1"/>
          <a:stretch/>
        </p:blipFill>
        <p:spPr bwMode="auto">
          <a:xfrm>
            <a:off x="20" y="10"/>
            <a:ext cx="12188932" cy="6856614"/>
          </a:xfrm>
          <a:prstGeom prst="rect">
            <a:avLst/>
          </a:prstGeom>
          <a:noFill/>
          <a:extLst>
            <a:ext uri="{909E8E84-426E-40DD-AFC4-6F175D3DCCD1}">
              <a14:hiddenFill xmlns:a14="http://schemas.microsoft.com/office/drawing/2010/main">
                <a:solidFill>
                  <a:srgbClr val="FFFFFF"/>
                </a:solidFill>
              </a14:hiddenFill>
            </a:ext>
          </a:extLst>
        </p:spPr>
      </p:pic>
      <p:sp>
        <p:nvSpPr>
          <p:cNvPr id="101" name="Rectangle 100">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94BB1E5-54C8-4FD4-BC0D-649E7CB7A0D2}"/>
              </a:ext>
            </a:extLst>
          </p:cNvPr>
          <p:cNvSpPr>
            <a:spLocks noGrp="1"/>
          </p:cNvSpPr>
          <p:nvPr>
            <p:ph type="title"/>
          </p:nvPr>
        </p:nvSpPr>
        <p:spPr>
          <a:xfrm>
            <a:off x="1005654" y="565846"/>
            <a:ext cx="4958128" cy="3755144"/>
          </a:xfrm>
          <a:effectLst>
            <a:outerShdw blurRad="50800" dist="38100" dir="2700000" algn="tl" rotWithShape="0">
              <a:prstClr val="black">
                <a:alpha val="40000"/>
              </a:prstClr>
            </a:outerShdw>
          </a:effectLst>
        </p:spPr>
        <p:txBody>
          <a:bodyPr vert="horz" lIns="91440" tIns="45720" rIns="91440" bIns="45720" rtlCol="0" anchor="b">
            <a:normAutofit/>
          </a:bodyPr>
          <a:lstStyle/>
          <a:p>
            <a:r>
              <a:rPr lang="en-US" sz="5400" kern="1200" dirty="0">
                <a:solidFill>
                  <a:srgbClr val="FFFFFF"/>
                </a:solidFill>
                <a:latin typeface="+mj-lt"/>
                <a:ea typeface="+mj-ea"/>
                <a:cs typeface="+mj-cs"/>
              </a:rPr>
              <a:t>How could this help a hunter?</a:t>
            </a:r>
          </a:p>
        </p:txBody>
      </p:sp>
      <p:sp>
        <p:nvSpPr>
          <p:cNvPr id="4" name="Text Placeholder 3">
            <a:extLst>
              <a:ext uri="{FF2B5EF4-FFF2-40B4-BE49-F238E27FC236}">
                <a16:creationId xmlns:a16="http://schemas.microsoft.com/office/drawing/2014/main" id="{CD8A587A-4AC5-40E8-9238-D7789A6EF254}"/>
              </a:ext>
            </a:extLst>
          </p:cNvPr>
          <p:cNvSpPr>
            <a:spLocks noGrp="1"/>
          </p:cNvSpPr>
          <p:nvPr>
            <p:ph type="body" sz="half" idx="2"/>
          </p:nvPr>
        </p:nvSpPr>
        <p:spPr>
          <a:xfrm>
            <a:off x="2967084" y="4352144"/>
            <a:ext cx="4958128" cy="1765055"/>
          </a:xfrm>
          <a:effectLst>
            <a:outerShdw blurRad="50800" dist="38100" dir="2700000" algn="tl" rotWithShape="0">
              <a:prstClr val="black">
                <a:alpha val="40000"/>
              </a:prstClr>
            </a:outerShdw>
          </a:effectLst>
        </p:spPr>
        <p:txBody>
          <a:bodyPr vert="horz" lIns="91440" tIns="45720" rIns="91440" bIns="45720" rtlCol="0" anchor="t">
            <a:normAutofit/>
          </a:bodyPr>
          <a:lstStyle/>
          <a:p>
            <a:r>
              <a:rPr lang="en-US" sz="2200" kern="1200" dirty="0">
                <a:solidFill>
                  <a:srgbClr val="FFFFFF"/>
                </a:solidFill>
                <a:latin typeface="+mn-lt"/>
                <a:ea typeface="+mn-ea"/>
                <a:cs typeface="+mn-cs"/>
              </a:rPr>
              <a:t>Stalking prey closer?</a:t>
            </a:r>
          </a:p>
        </p:txBody>
      </p:sp>
      <p:grpSp>
        <p:nvGrpSpPr>
          <p:cNvPr id="103"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04" name="Freeform: Shape 103">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105" name="Freeform: Shape 104">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106" name="Freeform: Shape 105">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107" name="Freeform: Shape 106">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108" name="Freeform: Shape 107">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109" name="Freeform: Shape 108">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110" name="Freeform: Shape 109">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dirty="0"/>
            </a:p>
          </p:txBody>
        </p:sp>
      </p:grpSp>
      <p:grpSp>
        <p:nvGrpSpPr>
          <p:cNvPr id="112"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113"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115" name="Freeform: Shape 114">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116" name="Freeform: Shape 115">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117" name="Freeform: Shape 116">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118" name="Freeform: Shape 117">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119" name="Freeform: Shape 118">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120" name="Freeform: Shape 119">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121" name="Freeform: Shape 120">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114" name="Freeform: Shape 113">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4867745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alpha val="64000"/>
          </a:schemeClr>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1" name="Freeform: Shape 10">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3" name="Freeform: Shape 12">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15" name="Freeform: Shape 14">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17"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18" name="Freeform: Shape 17">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19" name="Freeform: Shape 18">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20" name="Freeform: Shape 19">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21" name="Freeform: Shape 20">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22" name="Freeform: Shape 21">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23" name="Freeform: Shape 22">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24" name="Freeform: Shape 23">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26"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27" name="Freeform: Shape 26">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28" name="Freeform: Shape 27">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29" name="Freeform: Shape 28">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30" name="Freeform: Shape 29">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1" name="Freeform: Shape 30">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32" name="Freeform: Shape 31">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33" name="Freeform: Shape 32">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35" name="Rectangle 34">
            <a:extLst>
              <a:ext uri="{FF2B5EF4-FFF2-40B4-BE49-F238E27FC236}">
                <a16:creationId xmlns:a16="http://schemas.microsoft.com/office/drawing/2014/main" id="{F1174801-1395-44C5-9B00-CCAC45C056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7" name="Rectangle 36">
            <a:extLst>
              <a:ext uri="{FF2B5EF4-FFF2-40B4-BE49-F238E27FC236}">
                <a16:creationId xmlns:a16="http://schemas.microsoft.com/office/drawing/2014/main" id="{996DFAFB-BCE1-4BEC-82FB-D574234DEF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3" descr="Photograph displaying six different types of bannerstones, each labeled with name and region, showcasing variations in shape and color. Notable examples include Saddleface, Quartz hourglass, and Bottle bannerstones, highlighting diverse forms used in Northeast and Southeast Arctic areas.">
            <a:extLst>
              <a:ext uri="{FF2B5EF4-FFF2-40B4-BE49-F238E27FC236}">
                <a16:creationId xmlns:a16="http://schemas.microsoft.com/office/drawing/2014/main" id="{40ACB4D8-A333-4C9A-9D20-348188F1C635}"/>
              </a:ext>
            </a:extLst>
          </p:cNvPr>
          <p:cNvPicPr>
            <a:picLocks noChangeAspect="1"/>
          </p:cNvPicPr>
          <p:nvPr/>
        </p:nvPicPr>
        <p:blipFill rotWithShape="1">
          <a:blip r:embed="rId3">
            <a:alphaModFix/>
            <a:extLst>
              <a:ext uri="{BEBA8EAE-BF5A-486C-A8C5-ECC9F3942E4B}">
                <a14:imgProps xmlns:a14="http://schemas.microsoft.com/office/drawing/2010/main">
                  <a14:imgLayer r:embed="rId4">
                    <a14:imgEffect>
                      <a14:brightnessContrast bright="-40000" contrast="-20000"/>
                    </a14:imgEffect>
                  </a14:imgLayer>
                </a14:imgProps>
              </a:ext>
              <a:ext uri="{28A0092B-C50C-407E-A947-70E740481C1C}">
                <a14:useLocalDpi xmlns:a14="http://schemas.microsoft.com/office/drawing/2010/main" val="0"/>
              </a:ext>
            </a:extLst>
          </a:blip>
          <a:srcRect t="3423" r="-1" b="15927"/>
          <a:stretch/>
        </p:blipFill>
        <p:spPr>
          <a:xfrm>
            <a:off x="20" y="10"/>
            <a:ext cx="12188932" cy="6856614"/>
          </a:xfrm>
          <a:prstGeom prst="rect">
            <a:avLst/>
          </a:prstGeom>
        </p:spPr>
      </p:pic>
      <p:sp>
        <p:nvSpPr>
          <p:cNvPr id="39" name="Rectangle 38">
            <a:extLst>
              <a:ext uri="{FF2B5EF4-FFF2-40B4-BE49-F238E27FC236}">
                <a16:creationId xmlns:a16="http://schemas.microsoft.com/office/drawing/2014/main" id="{F23DAFF7-4C98-4E0E-8986-198D54B6C1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0" y="0"/>
            <a:ext cx="6858000" cy="6858000"/>
          </a:xfrm>
          <a:prstGeom prst="rect">
            <a:avLst/>
          </a:prstGeom>
          <a:gradFill>
            <a:gsLst>
              <a:gs pos="100000">
                <a:schemeClr val="tx1">
                  <a:alpha val="0"/>
                </a:schemeClr>
              </a:gs>
              <a:gs pos="0">
                <a:schemeClr val="tx1"/>
              </a:gs>
              <a:gs pos="0">
                <a:schemeClr val="tx1">
                  <a:alpha val="4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FB2D03B-0078-45DC-A9A0-05F8FAEB2583}"/>
              </a:ext>
            </a:extLst>
          </p:cNvPr>
          <p:cNvSpPr>
            <a:spLocks noGrp="1"/>
          </p:cNvSpPr>
          <p:nvPr>
            <p:ph type="title"/>
          </p:nvPr>
        </p:nvSpPr>
        <p:spPr>
          <a:xfrm>
            <a:off x="692844" y="2675321"/>
            <a:ext cx="6934936" cy="1868798"/>
          </a:xfrm>
          <a:solidFill>
            <a:schemeClr val="bg2">
              <a:lumMod val="25000"/>
              <a:alpha val="47000"/>
            </a:schemeClr>
          </a:solidFill>
          <a:effectLst>
            <a:outerShdw blurRad="50800" dist="38100" dir="2700000" algn="tl" rotWithShape="0">
              <a:prstClr val="black">
                <a:alpha val="40000"/>
              </a:prstClr>
            </a:outerShdw>
          </a:effectLst>
        </p:spPr>
        <p:txBody>
          <a:bodyPr vert="horz" lIns="91440" tIns="45720" rIns="91440" bIns="45720" rtlCol="0" anchor="b">
            <a:normAutofit/>
          </a:bodyPr>
          <a:lstStyle/>
          <a:p>
            <a:r>
              <a:rPr lang="en-US" sz="3600" kern="1200" dirty="0">
                <a:solidFill>
                  <a:srgbClr val="FFFFFF"/>
                </a:solidFill>
                <a:latin typeface="+mj-lt"/>
                <a:ea typeface="+mj-ea"/>
                <a:cs typeface="+mj-cs"/>
              </a:rPr>
              <a:t>How could we demonstrate theories of why stones have different shapes?</a:t>
            </a:r>
          </a:p>
        </p:txBody>
      </p:sp>
      <p:grpSp>
        <p:nvGrpSpPr>
          <p:cNvPr id="41" name="Top Left">
            <a:extLst>
              <a:ext uri="{FF2B5EF4-FFF2-40B4-BE49-F238E27FC236}">
                <a16:creationId xmlns:a16="http://schemas.microsoft.com/office/drawing/2014/main" id="{18579DB9-24B0-487B-81E3-8D02AD5F8C8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2" name="Freeform: Shape 41">
              <a:extLst>
                <a:ext uri="{FF2B5EF4-FFF2-40B4-BE49-F238E27FC236}">
                  <a16:creationId xmlns:a16="http://schemas.microsoft.com/office/drawing/2014/main" id="{7180CB2C-161F-4538-9214-24AF97B01A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bg2">
                  <a:alpha val="50000"/>
                </a:schemeClr>
              </a:solidFill>
              <a:prstDash val="lgDash"/>
              <a:round/>
            </a:ln>
          </p:spPr>
          <p:txBody>
            <a:bodyPr rtlCol="0" anchor="ctr"/>
            <a:lstStyle/>
            <a:p>
              <a:endParaRPr lang="en-US"/>
            </a:p>
          </p:txBody>
        </p:sp>
        <p:sp>
          <p:nvSpPr>
            <p:cNvPr id="43" name="Freeform: Shape 42">
              <a:extLst>
                <a:ext uri="{FF2B5EF4-FFF2-40B4-BE49-F238E27FC236}">
                  <a16:creationId xmlns:a16="http://schemas.microsoft.com/office/drawing/2014/main" id="{EE25AFBE-8731-4348-B66F-FD7E38F76A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bg2">
                  <a:alpha val="50000"/>
                </a:schemeClr>
              </a:solidFill>
              <a:prstDash val="lgDash"/>
              <a:round/>
            </a:ln>
          </p:spPr>
          <p:txBody>
            <a:bodyPr rtlCol="0" anchor="ctr"/>
            <a:lstStyle/>
            <a:p>
              <a:endParaRPr lang="en-US"/>
            </a:p>
          </p:txBody>
        </p:sp>
        <p:sp>
          <p:nvSpPr>
            <p:cNvPr id="44" name="Freeform: Shape 43">
              <a:extLst>
                <a:ext uri="{FF2B5EF4-FFF2-40B4-BE49-F238E27FC236}">
                  <a16:creationId xmlns:a16="http://schemas.microsoft.com/office/drawing/2014/main" id="{5F6C27D8-4E47-470F-B6B5-407CE7D1D7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bg2">
                  <a:alpha val="50000"/>
                </a:schemeClr>
              </a:solidFill>
              <a:prstDash val="lgDash"/>
              <a:round/>
            </a:ln>
          </p:spPr>
          <p:txBody>
            <a:bodyPr rtlCol="0" anchor="ctr"/>
            <a:lstStyle/>
            <a:p>
              <a:endParaRPr lang="en-US"/>
            </a:p>
          </p:txBody>
        </p:sp>
        <p:sp>
          <p:nvSpPr>
            <p:cNvPr id="45" name="Freeform: Shape 44">
              <a:extLst>
                <a:ext uri="{FF2B5EF4-FFF2-40B4-BE49-F238E27FC236}">
                  <a16:creationId xmlns:a16="http://schemas.microsoft.com/office/drawing/2014/main" id="{66348964-B561-445E-A6A4-730FBA4285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bg2">
                  <a:alpha val="50000"/>
                </a:schemeClr>
              </a:solidFill>
              <a:prstDash val="lgDash"/>
              <a:round/>
            </a:ln>
          </p:spPr>
          <p:txBody>
            <a:bodyPr rtlCol="0" anchor="ctr"/>
            <a:lstStyle/>
            <a:p>
              <a:endParaRPr lang="en-US"/>
            </a:p>
          </p:txBody>
        </p:sp>
        <p:sp>
          <p:nvSpPr>
            <p:cNvPr id="46" name="Freeform: Shape 45">
              <a:extLst>
                <a:ext uri="{FF2B5EF4-FFF2-40B4-BE49-F238E27FC236}">
                  <a16:creationId xmlns:a16="http://schemas.microsoft.com/office/drawing/2014/main" id="{C5D1A3FD-B031-4670-8F09-29E8E38D45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bg2">
                  <a:alpha val="50000"/>
                </a:schemeClr>
              </a:solidFill>
              <a:prstDash val="lgDash"/>
              <a:round/>
            </a:ln>
          </p:spPr>
          <p:txBody>
            <a:bodyPr rtlCol="0" anchor="ctr"/>
            <a:lstStyle/>
            <a:p>
              <a:endParaRPr lang="en-US"/>
            </a:p>
          </p:txBody>
        </p:sp>
        <p:sp>
          <p:nvSpPr>
            <p:cNvPr id="47" name="Freeform: Shape 46">
              <a:extLst>
                <a:ext uri="{FF2B5EF4-FFF2-40B4-BE49-F238E27FC236}">
                  <a16:creationId xmlns:a16="http://schemas.microsoft.com/office/drawing/2014/main" id="{80BD3287-1860-4987-8CA5-8728EDBB6B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bg2">
                  <a:alpha val="50000"/>
                </a:schemeClr>
              </a:solidFill>
              <a:prstDash val="lgDash"/>
              <a:round/>
            </a:ln>
          </p:spPr>
          <p:txBody>
            <a:bodyPr rtlCol="0" anchor="ctr"/>
            <a:lstStyle/>
            <a:p>
              <a:endParaRPr lang="en-US"/>
            </a:p>
          </p:txBody>
        </p:sp>
        <p:sp>
          <p:nvSpPr>
            <p:cNvPr id="48" name="Freeform: Shape 47">
              <a:extLst>
                <a:ext uri="{FF2B5EF4-FFF2-40B4-BE49-F238E27FC236}">
                  <a16:creationId xmlns:a16="http://schemas.microsoft.com/office/drawing/2014/main" id="{E1FEEEA6-82B5-4005-A3D5-FC2A152FDD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bg2">
                  <a:alpha val="50000"/>
                </a:schemeClr>
              </a:solidFill>
              <a:prstDash val="lgDash"/>
              <a:round/>
            </a:ln>
          </p:spPr>
          <p:txBody>
            <a:bodyPr rtlCol="0" anchor="ctr"/>
            <a:lstStyle/>
            <a:p>
              <a:endParaRPr lang="en-US" dirty="0"/>
            </a:p>
          </p:txBody>
        </p:sp>
      </p:grpSp>
      <p:grpSp>
        <p:nvGrpSpPr>
          <p:cNvPr id="50" name="Bottom Right">
            <a:extLst>
              <a:ext uri="{FF2B5EF4-FFF2-40B4-BE49-F238E27FC236}">
                <a16:creationId xmlns:a16="http://schemas.microsoft.com/office/drawing/2014/main" id="{8F281804-17FE-49B9-9065-1A44CD473C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51" name="Graphic 157">
              <a:extLst>
                <a:ext uri="{FF2B5EF4-FFF2-40B4-BE49-F238E27FC236}">
                  <a16:creationId xmlns:a16="http://schemas.microsoft.com/office/drawing/2014/main" id="{737BB70B-7AAF-4229-8400-5AFF12A2367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53" name="Freeform: Shape 52">
                <a:extLst>
                  <a:ext uri="{FF2B5EF4-FFF2-40B4-BE49-F238E27FC236}">
                    <a16:creationId xmlns:a16="http://schemas.microsoft.com/office/drawing/2014/main" id="{9B992201-AA48-4BE7-ADC2-908B16934F4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54" name="Freeform: Shape 53">
                <a:extLst>
                  <a:ext uri="{FF2B5EF4-FFF2-40B4-BE49-F238E27FC236}">
                    <a16:creationId xmlns:a16="http://schemas.microsoft.com/office/drawing/2014/main" id="{840E3649-4ED2-4501-AF92-DEC3DFF5C8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68B38FD5-4195-4693-8AB7-D01C58D21E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56" name="Freeform: Shape 55">
                <a:extLst>
                  <a:ext uri="{FF2B5EF4-FFF2-40B4-BE49-F238E27FC236}">
                    <a16:creationId xmlns:a16="http://schemas.microsoft.com/office/drawing/2014/main" id="{F0635352-3FD2-43A8-832C-705F1CB917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57" name="Freeform: Shape 56">
                <a:extLst>
                  <a:ext uri="{FF2B5EF4-FFF2-40B4-BE49-F238E27FC236}">
                    <a16:creationId xmlns:a16="http://schemas.microsoft.com/office/drawing/2014/main" id="{FBEAF61E-74F7-41BA-9576-39B19615014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58" name="Freeform: Shape 57">
                <a:extLst>
                  <a:ext uri="{FF2B5EF4-FFF2-40B4-BE49-F238E27FC236}">
                    <a16:creationId xmlns:a16="http://schemas.microsoft.com/office/drawing/2014/main" id="{AB31D9B5-1401-4F40-BEE6-D492919954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8EDD38F5-BC63-401D-8C72-8D41A360A9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52" name="Freeform: Shape 51">
              <a:extLst>
                <a:ext uri="{FF2B5EF4-FFF2-40B4-BE49-F238E27FC236}">
                  <a16:creationId xmlns:a16="http://schemas.microsoft.com/office/drawing/2014/main" id="{05CE5B18-7300-438F-80EB-4F4E431C80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35289508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9">
            <a:extLst>
              <a:ext uri="{FF2B5EF4-FFF2-40B4-BE49-F238E27FC236}">
                <a16:creationId xmlns:a16="http://schemas.microsoft.com/office/drawing/2014/main" id="{247A131F-D5DE-41A5-B4CF-4F345319B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38" name="Freeform: Shape 41">
            <a:extLst>
              <a:ext uri="{FF2B5EF4-FFF2-40B4-BE49-F238E27FC236}">
                <a16:creationId xmlns:a16="http://schemas.microsoft.com/office/drawing/2014/main" id="{3AF4666D-BD98-40A5-A75F-478B98201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92844" y="-3086"/>
            <a:ext cx="1326111" cy="59760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39" name="Freeform: Shape 43">
            <a:extLst>
              <a:ext uri="{FF2B5EF4-FFF2-40B4-BE49-F238E27FC236}">
                <a16:creationId xmlns:a16="http://schemas.microsoft.com/office/drawing/2014/main" id="{68680585-71F9-4721-A998-4974171D2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9256" y="6172200"/>
            <a:ext cx="1482102" cy="679363"/>
          </a:xfrm>
          <a:custGeom>
            <a:avLst/>
            <a:gdLst>
              <a:gd name="connsiteX0" fmla="*/ 741051 w 1482102"/>
              <a:gd name="connsiteY0" fmla="*/ 0 h 679363"/>
              <a:gd name="connsiteX1" fmla="*/ 1473822 w 1482102"/>
              <a:gd name="connsiteY1" fmla="*/ 597226 h 679363"/>
              <a:gd name="connsiteX2" fmla="*/ 1482102 w 1482102"/>
              <a:gd name="connsiteY2" fmla="*/ 679363 h 679363"/>
              <a:gd name="connsiteX3" fmla="*/ 0 w 1482102"/>
              <a:gd name="connsiteY3" fmla="*/ 679363 h 679363"/>
              <a:gd name="connsiteX4" fmla="*/ 8280 w 1482102"/>
              <a:gd name="connsiteY4" fmla="*/ 597226 h 679363"/>
              <a:gd name="connsiteX5" fmla="*/ 741051 w 1482102"/>
              <a:gd name="connsiteY5" fmla="*/ 0 h 679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2102" h="679363">
                <a:moveTo>
                  <a:pt x="741051" y="0"/>
                </a:moveTo>
                <a:cubicBezTo>
                  <a:pt x="1102506" y="0"/>
                  <a:pt x="1404077" y="256390"/>
                  <a:pt x="1473822" y="597226"/>
                </a:cubicBezTo>
                <a:lnTo>
                  <a:pt x="1482102" y="679363"/>
                </a:lnTo>
                <a:lnTo>
                  <a:pt x="0" y="679363"/>
                </a:lnTo>
                <a:lnTo>
                  <a:pt x="8280" y="597226"/>
                </a:lnTo>
                <a:cubicBezTo>
                  <a:pt x="78025" y="256390"/>
                  <a:pt x="379596" y="0"/>
                  <a:pt x="74105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spcAft>
                <a:spcPts val="600"/>
              </a:spcAft>
            </a:pPr>
            <a:r>
              <a:rPr lang="en-US" dirty="0">
                <a:solidFill>
                  <a:schemeClr val="tx1">
                    <a:lumMod val="65000"/>
                    <a:lumOff val="35000"/>
                  </a:schemeClr>
                </a:solidFill>
                <a:latin typeface="AvenirNext LT Pro Medium" panose="020B0504020202020204" pitchFamily="34" charset="0"/>
              </a:rPr>
              <a:t> </a:t>
            </a:r>
          </a:p>
        </p:txBody>
      </p:sp>
      <p:sp>
        <p:nvSpPr>
          <p:cNvPr id="46" name="Freeform: Shape 45">
            <a:extLst>
              <a:ext uri="{FF2B5EF4-FFF2-40B4-BE49-F238E27FC236}">
                <a16:creationId xmlns:a16="http://schemas.microsoft.com/office/drawing/2014/main" id="{12BC95C2-2EEC-4F59-ABA8-660B0D059C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77352"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nvGrpSpPr>
          <p:cNvPr id="48" name="Graphic 141">
            <a:extLst>
              <a:ext uri="{FF2B5EF4-FFF2-40B4-BE49-F238E27FC236}">
                <a16:creationId xmlns:a16="http://schemas.microsoft.com/office/drawing/2014/main" id="{03E9870D-4BBA-43AF-8D44-BBADF020CFF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849" y="15178"/>
            <a:ext cx="2198951" cy="3331254"/>
            <a:chOff x="4473129" y="923925"/>
            <a:chExt cx="3308947" cy="5012817"/>
          </a:xfrm>
          <a:noFill/>
        </p:grpSpPr>
        <p:sp>
          <p:nvSpPr>
            <p:cNvPr id="49" name="Freeform: Shape 48">
              <a:extLst>
                <a:ext uri="{FF2B5EF4-FFF2-40B4-BE49-F238E27FC236}">
                  <a16:creationId xmlns:a16="http://schemas.microsoft.com/office/drawing/2014/main" id="{34BC5055-C77D-43CD-BB1D-A77B6779CD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988" y="924020"/>
              <a:ext cx="3296088" cy="5012722"/>
            </a:xfrm>
            <a:custGeom>
              <a:avLst/>
              <a:gdLst>
                <a:gd name="connsiteX0" fmla="*/ 0 w 3296088"/>
                <a:gd name="connsiteY0" fmla="*/ 5012722 h 5012722"/>
                <a:gd name="connsiteX1" fmla="*/ 244031 w 3296088"/>
                <a:gd name="connsiteY1" fmla="*/ 4820222 h 5012722"/>
                <a:gd name="connsiteX2" fmla="*/ 729234 w 3296088"/>
                <a:gd name="connsiteY2" fmla="*/ 4360641 h 5012722"/>
                <a:gd name="connsiteX3" fmla="*/ 881444 w 3296088"/>
                <a:gd name="connsiteY3" fmla="*/ 4173950 h 5012722"/>
                <a:gd name="connsiteX4" fmla="*/ 1151287 w 3296088"/>
                <a:gd name="connsiteY4" fmla="*/ 3972877 h 5012722"/>
                <a:gd name="connsiteX5" fmla="*/ 1498664 w 3296088"/>
                <a:gd name="connsiteY5" fmla="*/ 3786188 h 5012722"/>
                <a:gd name="connsiteX6" fmla="*/ 1716881 w 3296088"/>
                <a:gd name="connsiteY6" fmla="*/ 3674174 h 5012722"/>
                <a:gd name="connsiteX7" fmla="*/ 1913573 w 3296088"/>
                <a:gd name="connsiteY7" fmla="*/ 3477387 h 5012722"/>
                <a:gd name="connsiteX8" fmla="*/ 2167700 w 3296088"/>
                <a:gd name="connsiteY8" fmla="*/ 3042190 h 5012722"/>
                <a:gd name="connsiteX9" fmla="*/ 2273903 w 3296088"/>
                <a:gd name="connsiteY9" fmla="*/ 2775014 h 5012722"/>
                <a:gd name="connsiteX10" fmla="*/ 2463356 w 3296088"/>
                <a:gd name="connsiteY10" fmla="*/ 2335530 h 5012722"/>
                <a:gd name="connsiteX11" fmla="*/ 2741866 w 3296088"/>
                <a:gd name="connsiteY11" fmla="*/ 1982248 h 5012722"/>
                <a:gd name="connsiteX12" fmla="*/ 2985897 w 3296088"/>
                <a:gd name="connsiteY12" fmla="*/ 1634681 h 5012722"/>
                <a:gd name="connsiteX13" fmla="*/ 3212687 w 3296088"/>
                <a:gd name="connsiteY13" fmla="*/ 1226820 h 5012722"/>
                <a:gd name="connsiteX14" fmla="*/ 3281553 w 3296088"/>
                <a:gd name="connsiteY14" fmla="*/ 959644 h 5012722"/>
                <a:gd name="connsiteX15" fmla="*/ 3295936 w 3296088"/>
                <a:gd name="connsiteY15" fmla="*/ 701135 h 5012722"/>
                <a:gd name="connsiteX16" fmla="*/ 3267266 w 3296088"/>
                <a:gd name="connsiteY16" fmla="*/ 436817 h 5012722"/>
                <a:gd name="connsiteX17" fmla="*/ 3105341 w 3296088"/>
                <a:gd name="connsiteY17" fmla="*/ 0 h 5012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296088" h="5012722">
                  <a:moveTo>
                    <a:pt x="0" y="5012722"/>
                  </a:moveTo>
                  <a:cubicBezTo>
                    <a:pt x="81820" y="4949095"/>
                    <a:pt x="163544" y="4885468"/>
                    <a:pt x="244031" y="4820222"/>
                  </a:cubicBezTo>
                  <a:cubicBezTo>
                    <a:pt x="417671" y="4679633"/>
                    <a:pt x="589883" y="4535139"/>
                    <a:pt x="729234" y="4360641"/>
                  </a:cubicBezTo>
                  <a:cubicBezTo>
                    <a:pt x="779431" y="4297776"/>
                    <a:pt x="825818" y="4231958"/>
                    <a:pt x="881444" y="4173950"/>
                  </a:cubicBezTo>
                  <a:cubicBezTo>
                    <a:pt x="959358" y="4092607"/>
                    <a:pt x="1054799" y="4031075"/>
                    <a:pt x="1151287" y="3972877"/>
                  </a:cubicBezTo>
                  <a:cubicBezTo>
                    <a:pt x="1263968" y="3904964"/>
                    <a:pt x="1379315" y="3841337"/>
                    <a:pt x="1498664" y="3786188"/>
                  </a:cubicBezTo>
                  <a:cubicBezTo>
                    <a:pt x="1573149" y="3751802"/>
                    <a:pt x="1649159" y="3720179"/>
                    <a:pt x="1716881" y="3674174"/>
                  </a:cubicBezTo>
                  <a:cubicBezTo>
                    <a:pt x="1794034" y="3621691"/>
                    <a:pt x="1856708" y="3551492"/>
                    <a:pt x="1913573" y="3477387"/>
                  </a:cubicBezTo>
                  <a:cubicBezTo>
                    <a:pt x="2016157" y="3343751"/>
                    <a:pt x="2099024" y="3196114"/>
                    <a:pt x="2167700" y="3042190"/>
                  </a:cubicBezTo>
                  <a:cubicBezTo>
                    <a:pt x="2206752" y="2954655"/>
                    <a:pt x="2241233" y="2865215"/>
                    <a:pt x="2273903" y="2775014"/>
                  </a:cubicBezTo>
                  <a:cubicBezTo>
                    <a:pt x="2328482" y="2624423"/>
                    <a:pt x="2379440" y="2471642"/>
                    <a:pt x="2463356" y="2335530"/>
                  </a:cubicBezTo>
                  <a:cubicBezTo>
                    <a:pt x="2542127" y="2207705"/>
                    <a:pt x="2647855" y="2099501"/>
                    <a:pt x="2741866" y="1982248"/>
                  </a:cubicBezTo>
                  <a:cubicBezTo>
                    <a:pt x="2830449" y="1871758"/>
                    <a:pt x="2908554" y="1753362"/>
                    <a:pt x="2985897" y="1634681"/>
                  </a:cubicBezTo>
                  <a:cubicBezTo>
                    <a:pt x="3071146" y="1503902"/>
                    <a:pt x="3156395" y="1372172"/>
                    <a:pt x="3212687" y="1226820"/>
                  </a:cubicBezTo>
                  <a:cubicBezTo>
                    <a:pt x="3246025" y="1140809"/>
                    <a:pt x="3268790" y="1051084"/>
                    <a:pt x="3281553" y="959644"/>
                  </a:cubicBezTo>
                  <a:cubicBezTo>
                    <a:pt x="3293555" y="874014"/>
                    <a:pt x="3296888" y="787527"/>
                    <a:pt x="3295936" y="701135"/>
                  </a:cubicBezTo>
                  <a:cubicBezTo>
                    <a:pt x="3294888" y="612172"/>
                    <a:pt x="3289268" y="523018"/>
                    <a:pt x="3267266" y="436817"/>
                  </a:cubicBezTo>
                  <a:cubicBezTo>
                    <a:pt x="3227832" y="282416"/>
                    <a:pt x="3105341" y="0"/>
                    <a:pt x="3105341" y="0"/>
                  </a:cubicBezTo>
                </a:path>
              </a:pathLst>
            </a:custGeom>
            <a:noFill/>
            <a:ln w="9525" cap="rnd">
              <a:solidFill>
                <a:schemeClr val="accent2">
                  <a:alpha val="75000"/>
                </a:schemeClr>
              </a:solidFill>
              <a:prstDash val="lgDash"/>
              <a:round/>
            </a:ln>
          </p:spPr>
          <p:txBody>
            <a:bodyPr rtlCol="0" anchor="ctr"/>
            <a:lstStyle/>
            <a:p>
              <a:endParaRPr lang="en-US"/>
            </a:p>
          </p:txBody>
        </p:sp>
        <p:sp>
          <p:nvSpPr>
            <p:cNvPr id="50" name="Freeform: Shape 49">
              <a:extLst>
                <a:ext uri="{FF2B5EF4-FFF2-40B4-BE49-F238E27FC236}">
                  <a16:creationId xmlns:a16="http://schemas.microsoft.com/office/drawing/2014/main" id="{DB12D0B8-9385-489A-85AE-3D14AD0BA2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977477" cy="4627149"/>
            </a:xfrm>
            <a:custGeom>
              <a:avLst/>
              <a:gdLst>
                <a:gd name="connsiteX0" fmla="*/ 0 w 2977477"/>
                <a:gd name="connsiteY0" fmla="*/ 4627150 h 4627149"/>
                <a:gd name="connsiteX1" fmla="*/ 275082 w 2977477"/>
                <a:gd name="connsiteY1" fmla="*/ 4341590 h 4627149"/>
                <a:gd name="connsiteX2" fmla="*/ 502825 w 2977477"/>
                <a:gd name="connsiteY2" fmla="*/ 4054126 h 4627149"/>
                <a:gd name="connsiteX3" fmla="*/ 666179 w 2977477"/>
                <a:gd name="connsiteY3" fmla="*/ 3890677 h 4627149"/>
                <a:gd name="connsiteX4" fmla="*/ 864203 w 2977477"/>
                <a:gd name="connsiteY4" fmla="*/ 3675983 h 4627149"/>
                <a:gd name="connsiteX5" fmla="*/ 982599 w 2977477"/>
                <a:gd name="connsiteY5" fmla="*/ 3557492 h 4627149"/>
                <a:gd name="connsiteX6" fmla="*/ 1188244 w 2977477"/>
                <a:gd name="connsiteY6" fmla="*/ 3329654 h 4627149"/>
                <a:gd name="connsiteX7" fmla="*/ 1344740 w 2977477"/>
                <a:gd name="connsiteY7" fmla="*/ 3146774 h 4627149"/>
                <a:gd name="connsiteX8" fmla="*/ 1470755 w 2977477"/>
                <a:gd name="connsiteY8" fmla="*/ 2984659 h 4627149"/>
                <a:gd name="connsiteX9" fmla="*/ 1657636 w 2977477"/>
                <a:gd name="connsiteY9" fmla="*/ 2670239 h 4627149"/>
                <a:gd name="connsiteX10" fmla="*/ 1762887 w 2977477"/>
                <a:gd name="connsiteY10" fmla="*/ 2473547 h 4627149"/>
                <a:gd name="connsiteX11" fmla="*/ 1866710 w 2977477"/>
                <a:gd name="connsiteY11" fmla="*/ 2290667 h 4627149"/>
                <a:gd name="connsiteX12" fmla="*/ 2106263 w 2977477"/>
                <a:gd name="connsiteY12" fmla="*/ 2030254 h 4627149"/>
                <a:gd name="connsiteX13" fmla="*/ 2277237 w 2977477"/>
                <a:gd name="connsiteY13" fmla="*/ 1859185 h 4627149"/>
                <a:gd name="connsiteX14" fmla="*/ 2499455 w 2977477"/>
                <a:gd name="connsiteY14" fmla="*/ 1656207 h 4627149"/>
                <a:gd name="connsiteX15" fmla="*/ 2707100 w 2977477"/>
                <a:gd name="connsiteY15" fmla="*/ 1390269 h 4627149"/>
                <a:gd name="connsiteX16" fmla="*/ 2812352 w 2977477"/>
                <a:gd name="connsiteY16" fmla="*/ 1230916 h 4627149"/>
                <a:gd name="connsiteX17" fmla="*/ 2898172 w 2977477"/>
                <a:gd name="connsiteY17" fmla="*/ 1036987 h 4627149"/>
                <a:gd name="connsiteX18" fmla="*/ 2963228 w 2977477"/>
                <a:gd name="connsiteY18" fmla="*/ 850011 h 4627149"/>
                <a:gd name="connsiteX19" fmla="*/ 2977325 w 2977477"/>
                <a:gd name="connsiteY19" fmla="*/ 745427 h 4627149"/>
                <a:gd name="connsiteX20" fmla="*/ 2929509 w 2977477"/>
                <a:gd name="connsiteY20" fmla="*/ 480155 h 4627149"/>
                <a:gd name="connsiteX21" fmla="*/ 2563082 w 2977477"/>
                <a:gd name="connsiteY21" fmla="*/ 0 h 4627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77477" h="4627149">
                  <a:moveTo>
                    <a:pt x="0" y="4627150"/>
                  </a:moveTo>
                  <a:cubicBezTo>
                    <a:pt x="79820" y="4552283"/>
                    <a:pt x="203835" y="4424648"/>
                    <a:pt x="275082" y="4341590"/>
                  </a:cubicBezTo>
                  <a:cubicBezTo>
                    <a:pt x="354711" y="4248722"/>
                    <a:pt x="421005" y="4145090"/>
                    <a:pt x="502825" y="4054126"/>
                  </a:cubicBezTo>
                  <a:cubicBezTo>
                    <a:pt x="554355" y="3996881"/>
                    <a:pt x="612362" y="3945827"/>
                    <a:pt x="666179" y="3890677"/>
                  </a:cubicBezTo>
                  <a:cubicBezTo>
                    <a:pt x="734187" y="3821049"/>
                    <a:pt x="796671" y="3746183"/>
                    <a:pt x="864203" y="3675983"/>
                  </a:cubicBezTo>
                  <a:cubicBezTo>
                    <a:pt x="902875" y="3635788"/>
                    <a:pt x="943642" y="3597593"/>
                    <a:pt x="982599" y="3557492"/>
                  </a:cubicBezTo>
                  <a:cubicBezTo>
                    <a:pt x="1053941" y="3484150"/>
                    <a:pt x="1121378" y="3407093"/>
                    <a:pt x="1188244" y="3329654"/>
                  </a:cubicBezTo>
                  <a:cubicBezTo>
                    <a:pt x="1240631" y="3268885"/>
                    <a:pt x="1293495" y="3208496"/>
                    <a:pt x="1344740" y="3146774"/>
                  </a:cubicBezTo>
                  <a:cubicBezTo>
                    <a:pt x="1388459" y="3094101"/>
                    <a:pt x="1431512" y="3040761"/>
                    <a:pt x="1470755" y="2984659"/>
                  </a:cubicBezTo>
                  <a:cubicBezTo>
                    <a:pt x="1540764" y="2884646"/>
                    <a:pt x="1598771" y="2777109"/>
                    <a:pt x="1657636" y="2670239"/>
                  </a:cubicBezTo>
                  <a:cubicBezTo>
                    <a:pt x="1693545" y="2605088"/>
                    <a:pt x="1728502" y="2539460"/>
                    <a:pt x="1762887" y="2473547"/>
                  </a:cubicBezTo>
                  <a:cubicBezTo>
                    <a:pt x="1795367" y="2411349"/>
                    <a:pt x="1826419" y="2348103"/>
                    <a:pt x="1866710" y="2290667"/>
                  </a:cubicBezTo>
                  <a:cubicBezTo>
                    <a:pt x="1934623" y="2193893"/>
                    <a:pt x="2022729" y="2114169"/>
                    <a:pt x="2106263" y="2030254"/>
                  </a:cubicBezTo>
                  <a:cubicBezTo>
                    <a:pt x="2163128" y="1973104"/>
                    <a:pt x="2218182" y="1914049"/>
                    <a:pt x="2277237" y="1859185"/>
                  </a:cubicBezTo>
                  <a:cubicBezTo>
                    <a:pt x="2350770" y="1790891"/>
                    <a:pt x="2430304" y="1728978"/>
                    <a:pt x="2499455" y="1656207"/>
                  </a:cubicBezTo>
                  <a:cubicBezTo>
                    <a:pt x="2576989" y="1574578"/>
                    <a:pt x="2641568" y="1481900"/>
                    <a:pt x="2707100" y="1390269"/>
                  </a:cubicBezTo>
                  <a:cubicBezTo>
                    <a:pt x="2744153" y="1338453"/>
                    <a:pt x="2781586" y="1286732"/>
                    <a:pt x="2812352" y="1230916"/>
                  </a:cubicBezTo>
                  <a:cubicBezTo>
                    <a:pt x="2846546" y="1168908"/>
                    <a:pt x="2872550" y="1102900"/>
                    <a:pt x="2898172" y="1036987"/>
                  </a:cubicBezTo>
                  <a:cubicBezTo>
                    <a:pt x="2922175" y="975455"/>
                    <a:pt x="2948273" y="914305"/>
                    <a:pt x="2963228" y="850011"/>
                  </a:cubicBezTo>
                  <a:cubicBezTo>
                    <a:pt x="2971229" y="815626"/>
                    <a:pt x="2976563" y="780764"/>
                    <a:pt x="2977325" y="745427"/>
                  </a:cubicBezTo>
                  <a:cubicBezTo>
                    <a:pt x="2979230" y="654844"/>
                    <a:pt x="2963323" y="564261"/>
                    <a:pt x="2929509" y="480155"/>
                  </a:cubicBezTo>
                  <a:cubicBezTo>
                    <a:pt x="2851309" y="285655"/>
                    <a:pt x="2563082" y="0"/>
                    <a:pt x="2563082" y="0"/>
                  </a:cubicBezTo>
                </a:path>
              </a:pathLst>
            </a:custGeom>
            <a:noFill/>
            <a:ln w="9525" cap="rnd">
              <a:solidFill>
                <a:schemeClr val="accent2">
                  <a:alpha val="75000"/>
                </a:schemeClr>
              </a:solidFill>
              <a:prstDash val="lgDash"/>
              <a:round/>
            </a:ln>
          </p:spPr>
          <p:txBody>
            <a:bodyPr rtlCol="0" anchor="ctr"/>
            <a:lstStyle/>
            <a:p>
              <a:endParaRPr lang="en-US"/>
            </a:p>
          </p:txBody>
        </p:sp>
        <p:sp>
          <p:nvSpPr>
            <p:cNvPr id="51" name="Freeform: Shape 50">
              <a:extLst>
                <a:ext uri="{FF2B5EF4-FFF2-40B4-BE49-F238E27FC236}">
                  <a16:creationId xmlns:a16="http://schemas.microsoft.com/office/drawing/2014/main" id="{D158A14A-147E-4130-A5E2-38FD84B181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4561" y="923925"/>
              <a:ext cx="2356712" cy="4118991"/>
            </a:xfrm>
            <a:custGeom>
              <a:avLst/>
              <a:gdLst>
                <a:gd name="connsiteX0" fmla="*/ 1707071 w 2356712"/>
                <a:gd name="connsiteY0" fmla="*/ 0 h 4118991"/>
                <a:gd name="connsiteX1" fmla="*/ 1824514 w 2356712"/>
                <a:gd name="connsiteY1" fmla="*/ 244697 h 4118991"/>
                <a:gd name="connsiteX2" fmla="*/ 1908715 w 2356712"/>
                <a:gd name="connsiteY2" fmla="*/ 328994 h 4118991"/>
                <a:gd name="connsiteX3" fmla="*/ 2226469 w 2356712"/>
                <a:gd name="connsiteY3" fmla="*/ 603695 h 4118991"/>
                <a:gd name="connsiteX4" fmla="*/ 2355628 w 2356712"/>
                <a:gd name="connsiteY4" fmla="*/ 900494 h 4118991"/>
                <a:gd name="connsiteX5" fmla="*/ 2281428 w 2356712"/>
                <a:gd name="connsiteY5" fmla="*/ 1206913 h 4118991"/>
                <a:gd name="connsiteX6" fmla="*/ 2092452 w 2356712"/>
                <a:gd name="connsiteY6" fmla="*/ 1460659 h 4118991"/>
                <a:gd name="connsiteX7" fmla="*/ 1834039 w 2356712"/>
                <a:gd name="connsiteY7" fmla="*/ 1625822 h 4118991"/>
                <a:gd name="connsiteX8" fmla="*/ 1558862 w 2356712"/>
                <a:gd name="connsiteY8" fmla="*/ 1743075 h 4118991"/>
                <a:gd name="connsiteX9" fmla="*/ 1386554 w 2356712"/>
                <a:gd name="connsiteY9" fmla="*/ 1869948 h 4118991"/>
                <a:gd name="connsiteX10" fmla="*/ 1271683 w 2356712"/>
                <a:gd name="connsiteY10" fmla="*/ 2073402 h 4118991"/>
                <a:gd name="connsiteX11" fmla="*/ 1178338 w 2356712"/>
                <a:gd name="connsiteY11" fmla="*/ 2355914 h 4118991"/>
                <a:gd name="connsiteX12" fmla="*/ 1113758 w 2356712"/>
                <a:gd name="connsiteY12" fmla="*/ 2578513 h 4118991"/>
                <a:gd name="connsiteX13" fmla="*/ 1034796 w 2356712"/>
                <a:gd name="connsiteY13" fmla="*/ 2834640 h 4118991"/>
                <a:gd name="connsiteX14" fmla="*/ 905637 w 2356712"/>
                <a:gd name="connsiteY14" fmla="*/ 3081242 h 4118991"/>
                <a:gd name="connsiteX15" fmla="*/ 793147 w 2356712"/>
                <a:gd name="connsiteY15" fmla="*/ 3258407 h 4118991"/>
                <a:gd name="connsiteX16" fmla="*/ 546735 w 2356712"/>
                <a:gd name="connsiteY16" fmla="*/ 3571970 h 4118991"/>
                <a:gd name="connsiteX17" fmla="*/ 346996 w 2356712"/>
                <a:gd name="connsiteY17" fmla="*/ 3771900 h 4118991"/>
                <a:gd name="connsiteX18" fmla="*/ 174689 w 2356712"/>
                <a:gd name="connsiteY18" fmla="*/ 3944207 h 4118991"/>
                <a:gd name="connsiteX19" fmla="*/ 0 w 2356712"/>
                <a:gd name="connsiteY19" fmla="*/ 4118991 h 4118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56712" h="4118991">
                  <a:moveTo>
                    <a:pt x="1707071" y="0"/>
                  </a:moveTo>
                  <a:cubicBezTo>
                    <a:pt x="1715357" y="22098"/>
                    <a:pt x="1812608" y="224409"/>
                    <a:pt x="1824514" y="244697"/>
                  </a:cubicBezTo>
                  <a:cubicBezTo>
                    <a:pt x="1844802" y="279273"/>
                    <a:pt x="1876996" y="304324"/>
                    <a:pt x="1908715" y="328994"/>
                  </a:cubicBezTo>
                  <a:cubicBezTo>
                    <a:pt x="2019967" y="415195"/>
                    <a:pt x="2137886" y="494633"/>
                    <a:pt x="2226469" y="603695"/>
                  </a:cubicBezTo>
                  <a:cubicBezTo>
                    <a:pt x="2296287" y="689610"/>
                    <a:pt x="2347817" y="790480"/>
                    <a:pt x="2355628" y="900494"/>
                  </a:cubicBezTo>
                  <a:cubicBezTo>
                    <a:pt x="2363248" y="1007078"/>
                    <a:pt x="2329910" y="1111187"/>
                    <a:pt x="2281428" y="1206913"/>
                  </a:cubicBezTo>
                  <a:cubicBezTo>
                    <a:pt x="2233422" y="1301877"/>
                    <a:pt x="2170938" y="1388936"/>
                    <a:pt x="2092452" y="1460659"/>
                  </a:cubicBezTo>
                  <a:cubicBezTo>
                    <a:pt x="2016538" y="1530001"/>
                    <a:pt x="1927765" y="1583436"/>
                    <a:pt x="1834039" y="1625822"/>
                  </a:cubicBezTo>
                  <a:cubicBezTo>
                    <a:pt x="1743075" y="1666970"/>
                    <a:pt x="1647730" y="1697736"/>
                    <a:pt x="1558862" y="1743075"/>
                  </a:cubicBezTo>
                  <a:cubicBezTo>
                    <a:pt x="1494758" y="1775841"/>
                    <a:pt x="1434275" y="1816132"/>
                    <a:pt x="1386554" y="1869948"/>
                  </a:cubicBezTo>
                  <a:cubicBezTo>
                    <a:pt x="1334548" y="1928622"/>
                    <a:pt x="1300544" y="2000345"/>
                    <a:pt x="1271683" y="2073402"/>
                  </a:cubicBezTo>
                  <a:cubicBezTo>
                    <a:pt x="1235202" y="2165699"/>
                    <a:pt x="1206722" y="2260759"/>
                    <a:pt x="1178338" y="2355914"/>
                  </a:cubicBezTo>
                  <a:cubicBezTo>
                    <a:pt x="1156240" y="2429923"/>
                    <a:pt x="1134237" y="2504028"/>
                    <a:pt x="1113758" y="2578513"/>
                  </a:cubicBezTo>
                  <a:cubicBezTo>
                    <a:pt x="1090041" y="2664714"/>
                    <a:pt x="1068134" y="2751678"/>
                    <a:pt x="1034796" y="2834640"/>
                  </a:cubicBezTo>
                  <a:cubicBezTo>
                    <a:pt x="1000125" y="2920841"/>
                    <a:pt x="953643" y="3001613"/>
                    <a:pt x="905637" y="3081242"/>
                  </a:cubicBezTo>
                  <a:cubicBezTo>
                    <a:pt x="869442" y="3141155"/>
                    <a:pt x="832295" y="3200400"/>
                    <a:pt x="793147" y="3258407"/>
                  </a:cubicBezTo>
                  <a:cubicBezTo>
                    <a:pt x="718661" y="3368802"/>
                    <a:pt x="637223" y="3474434"/>
                    <a:pt x="546735" y="3571970"/>
                  </a:cubicBezTo>
                  <a:cubicBezTo>
                    <a:pt x="482632" y="3641027"/>
                    <a:pt x="414147" y="3705797"/>
                    <a:pt x="346996" y="3771900"/>
                  </a:cubicBezTo>
                  <a:cubicBezTo>
                    <a:pt x="288989" y="3828764"/>
                    <a:pt x="232029" y="3886676"/>
                    <a:pt x="174689" y="3944207"/>
                  </a:cubicBezTo>
                  <a:cubicBezTo>
                    <a:pt x="116586" y="4002596"/>
                    <a:pt x="58293" y="4060698"/>
                    <a:pt x="0" y="4118991"/>
                  </a:cubicBezTo>
                </a:path>
              </a:pathLst>
            </a:custGeom>
            <a:noFill/>
            <a:ln w="9525" cap="rnd">
              <a:solidFill>
                <a:schemeClr val="accent2">
                  <a:alpha val="75000"/>
                </a:schemeClr>
              </a:solidFill>
              <a:prstDash val="lgDash"/>
              <a:round/>
            </a:ln>
          </p:spPr>
          <p:txBody>
            <a:bodyPr rtlCol="0" anchor="ctr"/>
            <a:lstStyle/>
            <a:p>
              <a:endParaRPr lang="en-US"/>
            </a:p>
          </p:txBody>
        </p:sp>
        <p:sp>
          <p:nvSpPr>
            <p:cNvPr id="52" name="Freeform: Shape 51">
              <a:extLst>
                <a:ext uri="{FF2B5EF4-FFF2-40B4-BE49-F238E27FC236}">
                  <a16:creationId xmlns:a16="http://schemas.microsoft.com/office/drawing/2014/main" id="{75B8B1EB-5E2B-472C-AE60-2EC5961F16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923925"/>
              <a:ext cx="2059193" cy="3980116"/>
            </a:xfrm>
            <a:custGeom>
              <a:avLst/>
              <a:gdLst>
                <a:gd name="connsiteX0" fmla="*/ 0 w 2059193"/>
                <a:gd name="connsiteY0" fmla="*/ 3980116 h 3980116"/>
                <a:gd name="connsiteX1" fmla="*/ 471583 w 2059193"/>
                <a:gd name="connsiteY1" fmla="*/ 3515678 h 3980116"/>
                <a:gd name="connsiteX2" fmla="*/ 758666 w 2059193"/>
                <a:gd name="connsiteY2" fmla="*/ 3163824 h 3980116"/>
                <a:gd name="connsiteX3" fmla="*/ 940499 w 2059193"/>
                <a:gd name="connsiteY3" fmla="*/ 2780824 h 3980116"/>
                <a:gd name="connsiteX4" fmla="*/ 1055370 w 2059193"/>
                <a:gd name="connsiteY4" fmla="*/ 2242185 h 3980116"/>
                <a:gd name="connsiteX5" fmla="*/ 1136714 w 2059193"/>
                <a:gd name="connsiteY5" fmla="*/ 1878330 h 3980116"/>
                <a:gd name="connsiteX6" fmla="*/ 1246727 w 2059193"/>
                <a:gd name="connsiteY6" fmla="*/ 1562386 h 3980116"/>
                <a:gd name="connsiteX7" fmla="*/ 1378363 w 2059193"/>
                <a:gd name="connsiteY7" fmla="*/ 1430750 h 3980116"/>
                <a:gd name="connsiteX8" fmla="*/ 1691831 w 2059193"/>
                <a:gd name="connsiteY8" fmla="*/ 1394841 h 3980116"/>
                <a:gd name="connsiteX9" fmla="*/ 1914335 w 2059193"/>
                <a:gd name="connsiteY9" fmla="*/ 1323023 h 3980116"/>
                <a:gd name="connsiteX10" fmla="*/ 2055495 w 2059193"/>
                <a:gd name="connsiteY10" fmla="*/ 1098042 h 3980116"/>
                <a:gd name="connsiteX11" fmla="*/ 2033969 w 2059193"/>
                <a:gd name="connsiteY11" fmla="*/ 930497 h 3980116"/>
                <a:gd name="connsiteX12" fmla="*/ 1885664 w 2059193"/>
                <a:gd name="connsiteY12" fmla="*/ 760571 h 3980116"/>
                <a:gd name="connsiteX13" fmla="*/ 1636871 w 2059193"/>
                <a:gd name="connsiteY13" fmla="*/ 612172 h 3980116"/>
                <a:gd name="connsiteX14" fmla="*/ 1335405 w 2059193"/>
                <a:gd name="connsiteY14" fmla="*/ 459010 h 3980116"/>
                <a:gd name="connsiteX15" fmla="*/ 1234916 w 2059193"/>
                <a:gd name="connsiteY15" fmla="*/ 269939 h 3980116"/>
                <a:gd name="connsiteX16" fmla="*/ 1386935 w 2059193"/>
                <a:gd name="connsiteY16" fmla="*/ 0 h 3980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59193" h="3980116">
                  <a:moveTo>
                    <a:pt x="0" y="3980116"/>
                  </a:moveTo>
                  <a:cubicBezTo>
                    <a:pt x="91345" y="3889534"/>
                    <a:pt x="382715" y="3608737"/>
                    <a:pt x="471583" y="3515678"/>
                  </a:cubicBezTo>
                  <a:cubicBezTo>
                    <a:pt x="576358" y="3405949"/>
                    <a:pt x="675989" y="3290983"/>
                    <a:pt x="758666" y="3163824"/>
                  </a:cubicBezTo>
                  <a:cubicBezTo>
                    <a:pt x="836105" y="3044857"/>
                    <a:pt x="897445" y="2916079"/>
                    <a:pt x="940499" y="2780824"/>
                  </a:cubicBezTo>
                  <a:cubicBezTo>
                    <a:pt x="996315" y="2605754"/>
                    <a:pt x="1020985" y="2422874"/>
                    <a:pt x="1055370" y="2242185"/>
                  </a:cubicBezTo>
                  <a:cubicBezTo>
                    <a:pt x="1078611" y="2120075"/>
                    <a:pt x="1107472" y="1999107"/>
                    <a:pt x="1136714" y="1878330"/>
                  </a:cubicBezTo>
                  <a:cubicBezTo>
                    <a:pt x="1163098" y="1769174"/>
                    <a:pt x="1189482" y="1658588"/>
                    <a:pt x="1246727" y="1562386"/>
                  </a:cubicBezTo>
                  <a:cubicBezTo>
                    <a:pt x="1279208" y="1507808"/>
                    <a:pt x="1321689" y="1459039"/>
                    <a:pt x="1378363" y="1430750"/>
                  </a:cubicBezTo>
                  <a:cubicBezTo>
                    <a:pt x="1473327" y="1383221"/>
                    <a:pt x="1584865" y="1402652"/>
                    <a:pt x="1691831" y="1394841"/>
                  </a:cubicBezTo>
                  <a:cubicBezTo>
                    <a:pt x="1771079" y="1389031"/>
                    <a:pt x="1849279" y="1368266"/>
                    <a:pt x="1914335" y="1323023"/>
                  </a:cubicBezTo>
                  <a:cubicBezTo>
                    <a:pt x="1989963" y="1270445"/>
                    <a:pt x="2041493" y="1189101"/>
                    <a:pt x="2055495" y="1098042"/>
                  </a:cubicBezTo>
                  <a:cubicBezTo>
                    <a:pt x="2064258" y="1041178"/>
                    <a:pt x="2057591" y="982980"/>
                    <a:pt x="2033969" y="930497"/>
                  </a:cubicBezTo>
                  <a:cubicBezTo>
                    <a:pt x="2002727" y="861060"/>
                    <a:pt x="1945958" y="807625"/>
                    <a:pt x="1885664" y="760571"/>
                  </a:cubicBezTo>
                  <a:cubicBezTo>
                    <a:pt x="1809179" y="700945"/>
                    <a:pt x="1725549" y="651415"/>
                    <a:pt x="1636871" y="612172"/>
                  </a:cubicBezTo>
                  <a:cubicBezTo>
                    <a:pt x="1532763" y="566071"/>
                    <a:pt x="1421606" y="532543"/>
                    <a:pt x="1335405" y="459010"/>
                  </a:cubicBezTo>
                  <a:cubicBezTo>
                    <a:pt x="1277969" y="409956"/>
                    <a:pt x="1232059" y="344615"/>
                    <a:pt x="1234916" y="269939"/>
                  </a:cubicBezTo>
                  <a:cubicBezTo>
                    <a:pt x="1237012" y="211741"/>
                    <a:pt x="1386935" y="0"/>
                    <a:pt x="1386935" y="0"/>
                  </a:cubicBezTo>
                </a:path>
              </a:pathLst>
            </a:custGeom>
            <a:noFill/>
            <a:ln w="9525" cap="rnd">
              <a:solidFill>
                <a:schemeClr val="accent2">
                  <a:alpha val="75000"/>
                </a:schemeClr>
              </a:solidFill>
              <a:prstDash val="lgDash"/>
              <a:round/>
            </a:ln>
          </p:spPr>
          <p:txBody>
            <a:bodyPr rtlCol="0" anchor="ctr"/>
            <a:lstStyle/>
            <a:p>
              <a:endParaRPr lang="en-US"/>
            </a:p>
          </p:txBody>
        </p:sp>
        <p:sp>
          <p:nvSpPr>
            <p:cNvPr id="53" name="Freeform: Shape 52">
              <a:extLst>
                <a:ext uri="{FF2B5EF4-FFF2-40B4-BE49-F238E27FC236}">
                  <a16:creationId xmlns:a16="http://schemas.microsoft.com/office/drawing/2014/main" id="{B4F5BD77-58D7-4B61-A666-1B4139A63A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85131" y="1719357"/>
              <a:ext cx="743796" cy="2867501"/>
            </a:xfrm>
            <a:custGeom>
              <a:avLst/>
              <a:gdLst>
                <a:gd name="connsiteX0" fmla="*/ 11144 w 743796"/>
                <a:gd name="connsiteY0" fmla="*/ 0 h 2867501"/>
                <a:gd name="connsiteX1" fmla="*/ 353663 w 743796"/>
                <a:gd name="connsiteY1" fmla="*/ 55245 h 2867501"/>
                <a:gd name="connsiteX2" fmla="*/ 571405 w 743796"/>
                <a:gd name="connsiteY2" fmla="*/ 179737 h 2867501"/>
                <a:gd name="connsiteX3" fmla="*/ 688658 w 743796"/>
                <a:gd name="connsiteY3" fmla="*/ 368808 h 2867501"/>
                <a:gd name="connsiteX4" fmla="*/ 731711 w 743796"/>
                <a:gd name="connsiteY4" fmla="*/ 612934 h 2867501"/>
                <a:gd name="connsiteX5" fmla="*/ 725233 w 743796"/>
                <a:gd name="connsiteY5" fmla="*/ 995648 h 2867501"/>
                <a:gd name="connsiteX6" fmla="*/ 742855 w 743796"/>
                <a:gd name="connsiteY6" fmla="*/ 1499330 h 2867501"/>
                <a:gd name="connsiteX7" fmla="*/ 707898 w 743796"/>
                <a:gd name="connsiteY7" fmla="*/ 1793081 h 2867501"/>
                <a:gd name="connsiteX8" fmla="*/ 633222 w 743796"/>
                <a:gd name="connsiteY8" fmla="*/ 2073592 h 2867501"/>
                <a:gd name="connsiteX9" fmla="*/ 404527 w 743796"/>
                <a:gd name="connsiteY9" fmla="*/ 2472404 h 2867501"/>
                <a:gd name="connsiteX10" fmla="*/ 0 w 743796"/>
                <a:gd name="connsiteY10" fmla="*/ 2867501 h 2867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3796" h="2867501">
                  <a:moveTo>
                    <a:pt x="11144" y="0"/>
                  </a:moveTo>
                  <a:cubicBezTo>
                    <a:pt x="101060" y="2953"/>
                    <a:pt x="268796" y="25146"/>
                    <a:pt x="353663" y="55245"/>
                  </a:cubicBezTo>
                  <a:cubicBezTo>
                    <a:pt x="433483" y="83534"/>
                    <a:pt x="510635" y="120967"/>
                    <a:pt x="571405" y="179737"/>
                  </a:cubicBezTo>
                  <a:cubicBezTo>
                    <a:pt x="625412" y="231934"/>
                    <a:pt x="663607" y="297942"/>
                    <a:pt x="688658" y="368808"/>
                  </a:cubicBezTo>
                  <a:cubicBezTo>
                    <a:pt x="716375" y="447103"/>
                    <a:pt x="727996" y="529876"/>
                    <a:pt x="731711" y="612934"/>
                  </a:cubicBezTo>
                  <a:cubicBezTo>
                    <a:pt x="737426" y="740474"/>
                    <a:pt x="724948" y="867918"/>
                    <a:pt x="725233" y="995648"/>
                  </a:cubicBezTo>
                  <a:cubicBezTo>
                    <a:pt x="725710" y="1163765"/>
                    <a:pt x="748665" y="1331309"/>
                    <a:pt x="742855" y="1499330"/>
                  </a:cubicBezTo>
                  <a:cubicBezTo>
                    <a:pt x="739426" y="1598009"/>
                    <a:pt x="725996" y="1696022"/>
                    <a:pt x="707898" y="1793081"/>
                  </a:cubicBezTo>
                  <a:cubicBezTo>
                    <a:pt x="690086" y="1888426"/>
                    <a:pt x="666845" y="1982724"/>
                    <a:pt x="633222" y="2073592"/>
                  </a:cubicBezTo>
                  <a:cubicBezTo>
                    <a:pt x="579692" y="2218182"/>
                    <a:pt x="499682" y="2351056"/>
                    <a:pt x="404527" y="2472404"/>
                  </a:cubicBezTo>
                  <a:cubicBezTo>
                    <a:pt x="266033" y="2648902"/>
                    <a:pt x="179642" y="2732818"/>
                    <a:pt x="0" y="2867501"/>
                  </a:cubicBezTo>
                </a:path>
              </a:pathLst>
            </a:custGeom>
            <a:noFill/>
            <a:ln w="9525" cap="rnd">
              <a:solidFill>
                <a:schemeClr val="accent2">
                  <a:alpha val="75000"/>
                </a:schemeClr>
              </a:solidFill>
              <a:prstDash val="lgDash"/>
              <a:round/>
            </a:ln>
          </p:spPr>
          <p:txBody>
            <a:bodyPr rtlCol="0" anchor="ctr"/>
            <a:lstStyle/>
            <a:p>
              <a:endParaRPr lang="en-US"/>
            </a:p>
          </p:txBody>
        </p:sp>
        <p:sp>
          <p:nvSpPr>
            <p:cNvPr id="54" name="Freeform: Shape 53">
              <a:extLst>
                <a:ext uri="{FF2B5EF4-FFF2-40B4-BE49-F238E27FC236}">
                  <a16:creationId xmlns:a16="http://schemas.microsoft.com/office/drawing/2014/main" id="{F5CBEC6B-EDB6-40B8-8771-E5AF41B8D6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73129" y="1912731"/>
              <a:ext cx="597294" cy="2543540"/>
            </a:xfrm>
            <a:custGeom>
              <a:avLst/>
              <a:gdLst>
                <a:gd name="connsiteX0" fmla="*/ 16478 w 597294"/>
                <a:gd name="connsiteY0" fmla="*/ 2079 h 2543540"/>
                <a:gd name="connsiteX1" fmla="*/ 299847 w 597294"/>
                <a:gd name="connsiteY1" fmla="*/ 53991 h 2543540"/>
                <a:gd name="connsiteX2" fmla="*/ 503206 w 597294"/>
                <a:gd name="connsiteY2" fmla="*/ 291354 h 2543540"/>
                <a:gd name="connsiteX3" fmla="*/ 525113 w 597294"/>
                <a:gd name="connsiteY3" fmla="*/ 724265 h 2543540"/>
                <a:gd name="connsiteX4" fmla="*/ 578930 w 597294"/>
                <a:gd name="connsiteY4" fmla="*/ 1117267 h 2543540"/>
                <a:gd name="connsiteX5" fmla="*/ 592931 w 597294"/>
                <a:gd name="connsiteY5" fmla="*/ 1476359 h 2543540"/>
                <a:gd name="connsiteX6" fmla="*/ 503206 w 597294"/>
                <a:gd name="connsiteY6" fmla="*/ 1859359 h 2543540"/>
                <a:gd name="connsiteX7" fmla="*/ 291846 w 597294"/>
                <a:gd name="connsiteY7" fmla="*/ 2250361 h 2543540"/>
                <a:gd name="connsiteX8" fmla="*/ 0 w 597294"/>
                <a:gd name="connsiteY8" fmla="*/ 2543540 h 2543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7294" h="2543540">
                  <a:moveTo>
                    <a:pt x="16478" y="2079"/>
                  </a:moveTo>
                  <a:cubicBezTo>
                    <a:pt x="101441" y="-6684"/>
                    <a:pt x="224885" y="12557"/>
                    <a:pt x="299847" y="53991"/>
                  </a:cubicBezTo>
                  <a:cubicBezTo>
                    <a:pt x="394240" y="106092"/>
                    <a:pt x="468440" y="189341"/>
                    <a:pt x="503206" y="291354"/>
                  </a:cubicBezTo>
                  <a:cubicBezTo>
                    <a:pt x="550069" y="429085"/>
                    <a:pt x="520827" y="577770"/>
                    <a:pt x="525113" y="724265"/>
                  </a:cubicBezTo>
                  <a:cubicBezTo>
                    <a:pt x="529019" y="856472"/>
                    <a:pt x="561118" y="986012"/>
                    <a:pt x="578930" y="1117267"/>
                  </a:cubicBezTo>
                  <a:cubicBezTo>
                    <a:pt x="595122" y="1236234"/>
                    <a:pt x="602742" y="1356630"/>
                    <a:pt x="592931" y="1476359"/>
                  </a:cubicBezTo>
                  <a:cubicBezTo>
                    <a:pt x="582073" y="1607709"/>
                    <a:pt x="549783" y="1736011"/>
                    <a:pt x="503206" y="1859359"/>
                  </a:cubicBezTo>
                  <a:cubicBezTo>
                    <a:pt x="450628" y="1998710"/>
                    <a:pt x="383857" y="2133298"/>
                    <a:pt x="291846" y="2250361"/>
                  </a:cubicBezTo>
                  <a:cubicBezTo>
                    <a:pt x="231553" y="2327132"/>
                    <a:pt x="73819" y="2479532"/>
                    <a:pt x="0" y="2543540"/>
                  </a:cubicBezTo>
                </a:path>
              </a:pathLst>
            </a:custGeom>
            <a:noFill/>
            <a:ln w="9525" cap="rnd">
              <a:solidFill>
                <a:schemeClr val="accent2">
                  <a:alpha val="75000"/>
                </a:schemeClr>
              </a:solidFill>
              <a:prstDash val="lgDash"/>
              <a:round/>
            </a:ln>
          </p:spPr>
          <p:txBody>
            <a:bodyPr rtlCol="0" anchor="ctr"/>
            <a:lstStyle/>
            <a:p>
              <a:endParaRPr lang="en-US"/>
            </a:p>
          </p:txBody>
        </p:sp>
        <p:sp>
          <p:nvSpPr>
            <p:cNvPr id="55" name="Freeform: Shape 54">
              <a:extLst>
                <a:ext uri="{FF2B5EF4-FFF2-40B4-BE49-F238E27FC236}">
                  <a16:creationId xmlns:a16="http://schemas.microsoft.com/office/drawing/2014/main" id="{91BD0EE8-AA47-4044-9251-9F5A4B82012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91417" y="2227197"/>
              <a:ext cx="389425" cy="2011236"/>
            </a:xfrm>
            <a:custGeom>
              <a:avLst/>
              <a:gdLst>
                <a:gd name="connsiteX0" fmla="*/ 0 w 389425"/>
                <a:gd name="connsiteY0" fmla="*/ 33 h 2011236"/>
                <a:gd name="connsiteX1" fmla="*/ 171260 w 389425"/>
                <a:gd name="connsiteY1" fmla="*/ 60326 h 2011236"/>
                <a:gd name="connsiteX2" fmla="*/ 211455 w 389425"/>
                <a:gd name="connsiteY2" fmla="*/ 221204 h 2011236"/>
                <a:gd name="connsiteX3" fmla="*/ 243078 w 389425"/>
                <a:gd name="connsiteY3" fmla="*/ 448089 h 2011236"/>
                <a:gd name="connsiteX4" fmla="*/ 346424 w 389425"/>
                <a:gd name="connsiteY4" fmla="*/ 789941 h 2011236"/>
                <a:gd name="connsiteX5" fmla="*/ 372237 w 389425"/>
                <a:gd name="connsiteY5" fmla="*/ 942151 h 2011236"/>
                <a:gd name="connsiteX6" fmla="*/ 386620 w 389425"/>
                <a:gd name="connsiteY6" fmla="*/ 1272478 h 2011236"/>
                <a:gd name="connsiteX7" fmla="*/ 280416 w 389425"/>
                <a:gd name="connsiteY7" fmla="*/ 1660241 h 2011236"/>
                <a:gd name="connsiteX8" fmla="*/ 151257 w 389425"/>
                <a:gd name="connsiteY8" fmla="*/ 1844073 h 2011236"/>
                <a:gd name="connsiteX9" fmla="*/ 1905 w 389425"/>
                <a:gd name="connsiteY9" fmla="*/ 2011237 h 2011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9425" h="2011236">
                  <a:moveTo>
                    <a:pt x="0" y="33"/>
                  </a:moveTo>
                  <a:cubicBezTo>
                    <a:pt x="57912" y="-824"/>
                    <a:pt x="136112" y="14892"/>
                    <a:pt x="171260" y="60326"/>
                  </a:cubicBezTo>
                  <a:cubicBezTo>
                    <a:pt x="205645" y="104903"/>
                    <a:pt x="207740" y="164244"/>
                    <a:pt x="211455" y="221204"/>
                  </a:cubicBezTo>
                  <a:cubicBezTo>
                    <a:pt x="216408" y="297594"/>
                    <a:pt x="225838" y="373604"/>
                    <a:pt x="243078" y="448089"/>
                  </a:cubicBezTo>
                  <a:cubicBezTo>
                    <a:pt x="269939" y="564199"/>
                    <a:pt x="319183" y="673927"/>
                    <a:pt x="346424" y="789941"/>
                  </a:cubicBezTo>
                  <a:cubicBezTo>
                    <a:pt x="358235" y="840043"/>
                    <a:pt x="365951" y="891097"/>
                    <a:pt x="372237" y="942151"/>
                  </a:cubicBezTo>
                  <a:cubicBezTo>
                    <a:pt x="385858" y="1051784"/>
                    <a:pt x="394049" y="1162274"/>
                    <a:pt x="386620" y="1272478"/>
                  </a:cubicBezTo>
                  <a:cubicBezTo>
                    <a:pt x="377476" y="1407828"/>
                    <a:pt x="344996" y="1541178"/>
                    <a:pt x="280416" y="1660241"/>
                  </a:cubicBezTo>
                  <a:cubicBezTo>
                    <a:pt x="244602" y="1726249"/>
                    <a:pt x="199358" y="1786352"/>
                    <a:pt x="151257" y="1844073"/>
                  </a:cubicBezTo>
                  <a:cubicBezTo>
                    <a:pt x="79534" y="1930084"/>
                    <a:pt x="89345" y="1941419"/>
                    <a:pt x="1905" y="2011237"/>
                  </a:cubicBezTo>
                </a:path>
              </a:pathLst>
            </a:custGeom>
            <a:noFill/>
            <a:ln w="9525" cap="rnd">
              <a:solidFill>
                <a:schemeClr val="accent2">
                  <a:alpha val="75000"/>
                </a:schemeClr>
              </a:solidFill>
              <a:prstDash val="lgDash"/>
              <a:round/>
            </a:ln>
          </p:spPr>
          <p:txBody>
            <a:bodyPr rtlCol="0" anchor="ctr"/>
            <a:lstStyle/>
            <a:p>
              <a:endParaRPr lang="en-US" dirty="0"/>
            </a:p>
          </p:txBody>
        </p:sp>
      </p:grpSp>
      <p:grpSp>
        <p:nvGrpSpPr>
          <p:cNvPr id="57" name="Graphic 157">
            <a:extLst>
              <a:ext uri="{FF2B5EF4-FFF2-40B4-BE49-F238E27FC236}">
                <a16:creationId xmlns:a16="http://schemas.microsoft.com/office/drawing/2014/main" id="{C3279E8D-2BAA-4CB1-834B-09FADD54DE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610600" y="3276600"/>
            <a:ext cx="3529260" cy="3581398"/>
            <a:chOff x="4114800" y="1423987"/>
            <a:chExt cx="3961542" cy="4007547"/>
          </a:xfrm>
          <a:noFill/>
        </p:grpSpPr>
        <p:sp>
          <p:nvSpPr>
            <p:cNvPr id="58" name="Freeform: Shape 57">
              <a:extLst>
                <a:ext uri="{FF2B5EF4-FFF2-40B4-BE49-F238E27FC236}">
                  <a16:creationId xmlns:a16="http://schemas.microsoft.com/office/drawing/2014/main" id="{3456F18E-4F61-486D-9CD6-65B30372C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accent2">
                  <a:alpha val="75000"/>
                </a:schemeClr>
              </a:solidFill>
              <a:prstDash val="lgDash"/>
              <a:round/>
            </a:ln>
          </p:spPr>
          <p:txBody>
            <a:bodyPr rtlCol="0" anchor="ctr"/>
            <a:lstStyle/>
            <a:p>
              <a:endParaRPr lang="en-US"/>
            </a:p>
          </p:txBody>
        </p:sp>
        <p:sp>
          <p:nvSpPr>
            <p:cNvPr id="59" name="Freeform: Shape 58">
              <a:extLst>
                <a:ext uri="{FF2B5EF4-FFF2-40B4-BE49-F238E27FC236}">
                  <a16:creationId xmlns:a16="http://schemas.microsoft.com/office/drawing/2014/main" id="{318DDF45-08F0-46B6-A0B7-133735C94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accent2">
                  <a:alpha val="75000"/>
                </a:schemeClr>
              </a:solidFill>
              <a:prstDash val="lgDash"/>
              <a:round/>
            </a:ln>
          </p:spPr>
          <p:txBody>
            <a:bodyPr rtlCol="0" anchor="ctr"/>
            <a:lstStyle/>
            <a:p>
              <a:endParaRPr lang="en-US"/>
            </a:p>
          </p:txBody>
        </p:sp>
        <p:sp>
          <p:nvSpPr>
            <p:cNvPr id="60" name="Freeform: Shape 59">
              <a:extLst>
                <a:ext uri="{FF2B5EF4-FFF2-40B4-BE49-F238E27FC236}">
                  <a16:creationId xmlns:a16="http://schemas.microsoft.com/office/drawing/2014/main" id="{B9D0CC0F-710D-43F4-BC86-7637674201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accent2">
                  <a:alpha val="75000"/>
                </a:schemeClr>
              </a:solidFill>
              <a:prstDash val="lgDash"/>
              <a:round/>
            </a:ln>
          </p:spPr>
          <p:txBody>
            <a:bodyPr rtlCol="0" anchor="ctr"/>
            <a:lstStyle/>
            <a:p>
              <a:endParaRPr lang="en-US"/>
            </a:p>
          </p:txBody>
        </p:sp>
        <p:sp>
          <p:nvSpPr>
            <p:cNvPr id="61" name="Freeform: Shape 60">
              <a:extLst>
                <a:ext uri="{FF2B5EF4-FFF2-40B4-BE49-F238E27FC236}">
                  <a16:creationId xmlns:a16="http://schemas.microsoft.com/office/drawing/2014/main" id="{6FB36AB6-CB81-495A-8A33-C0BCE67D6F2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accent2">
                  <a:alpha val="75000"/>
                </a:schemeClr>
              </a:solidFill>
              <a:prstDash val="lgDash"/>
              <a:round/>
            </a:ln>
          </p:spPr>
          <p:txBody>
            <a:bodyPr rtlCol="0" anchor="ctr"/>
            <a:lstStyle/>
            <a:p>
              <a:endParaRPr lang="en-US"/>
            </a:p>
          </p:txBody>
        </p:sp>
        <p:sp>
          <p:nvSpPr>
            <p:cNvPr id="62" name="Freeform: Shape 61">
              <a:extLst>
                <a:ext uri="{FF2B5EF4-FFF2-40B4-BE49-F238E27FC236}">
                  <a16:creationId xmlns:a16="http://schemas.microsoft.com/office/drawing/2014/main" id="{1993F7E6-ABF6-482D-BEA5-B4E607DDB4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accent2">
                  <a:alpha val="75000"/>
                </a:schemeClr>
              </a:solidFill>
              <a:prstDash val="lgDash"/>
              <a:round/>
            </a:ln>
          </p:spPr>
          <p:txBody>
            <a:bodyPr rtlCol="0" anchor="ctr"/>
            <a:lstStyle/>
            <a:p>
              <a:endParaRPr lang="en-US"/>
            </a:p>
          </p:txBody>
        </p:sp>
        <p:sp>
          <p:nvSpPr>
            <p:cNvPr id="63" name="Freeform: Shape 62">
              <a:extLst>
                <a:ext uri="{FF2B5EF4-FFF2-40B4-BE49-F238E27FC236}">
                  <a16:creationId xmlns:a16="http://schemas.microsoft.com/office/drawing/2014/main" id="{DCA0B097-C21A-40B4-95E4-2FFA9697F82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accent2">
                  <a:alpha val="75000"/>
                </a:schemeClr>
              </a:solidFill>
              <a:prstDash val="lgDash"/>
              <a:round/>
            </a:ln>
          </p:spPr>
          <p:txBody>
            <a:bodyPr rtlCol="0" anchor="ctr"/>
            <a:lstStyle/>
            <a:p>
              <a:endParaRPr lang="en-US"/>
            </a:p>
          </p:txBody>
        </p:sp>
        <p:sp>
          <p:nvSpPr>
            <p:cNvPr id="64" name="Freeform: Shape 63">
              <a:extLst>
                <a:ext uri="{FF2B5EF4-FFF2-40B4-BE49-F238E27FC236}">
                  <a16:creationId xmlns:a16="http://schemas.microsoft.com/office/drawing/2014/main" id="{AB2AF0F5-7EAA-4BAB-8DE2-D84E124170F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accent2">
                  <a:alpha val="75000"/>
                </a:schemeClr>
              </a:solidFill>
              <a:prstDash val="lgDash"/>
              <a:round/>
            </a:ln>
          </p:spPr>
          <p:txBody>
            <a:bodyPr rtlCol="0" anchor="ctr"/>
            <a:lstStyle/>
            <a:p>
              <a:endParaRPr lang="en-US"/>
            </a:p>
          </p:txBody>
        </p:sp>
      </p:grpSp>
      <p:sp useBgFill="1">
        <p:nvSpPr>
          <p:cNvPr id="66" name="Rectangle 65">
            <a:extLst>
              <a:ext uri="{FF2B5EF4-FFF2-40B4-BE49-F238E27FC236}">
                <a16:creationId xmlns:a16="http://schemas.microsoft.com/office/drawing/2014/main" id="{3A6C273A-38F2-4D34-98BF-47B248862B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8" name="Rectangle 67">
            <a:extLst>
              <a:ext uri="{FF2B5EF4-FFF2-40B4-BE49-F238E27FC236}">
                <a16:creationId xmlns:a16="http://schemas.microsoft.com/office/drawing/2014/main" id="{2E2CF659-EE5D-432C-B47F-10AC4A48A3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70" name="Rectangle 69">
            <a:extLst>
              <a:ext uri="{FF2B5EF4-FFF2-40B4-BE49-F238E27FC236}">
                <a16:creationId xmlns:a16="http://schemas.microsoft.com/office/drawing/2014/main" id="{683AA549-1F0C-46E0-AAD8-DC3DC6CA61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0638" y="557190"/>
            <a:ext cx="10938762" cy="574234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2" name="Group 71">
            <a:extLst>
              <a:ext uri="{FF2B5EF4-FFF2-40B4-BE49-F238E27FC236}">
                <a16:creationId xmlns:a16="http://schemas.microsoft.com/office/drawing/2014/main" id="{7B2F7E43-35EC-4103-9D95-2ACDB00387C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80400" y="3276601"/>
            <a:ext cx="4211600" cy="3581399"/>
            <a:chOff x="7980400" y="3276601"/>
            <a:chExt cx="4211600" cy="3581399"/>
          </a:xfrm>
        </p:grpSpPr>
        <p:grpSp>
          <p:nvGrpSpPr>
            <p:cNvPr id="73" name="Graphic 157">
              <a:extLst>
                <a:ext uri="{FF2B5EF4-FFF2-40B4-BE49-F238E27FC236}">
                  <a16:creationId xmlns:a16="http://schemas.microsoft.com/office/drawing/2014/main" id="{4CBE545A-C704-48FA-8193-05D4FDAA21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662740" y="3276601"/>
              <a:ext cx="3529260" cy="3581398"/>
              <a:chOff x="4114800" y="1423987"/>
              <a:chExt cx="3961542" cy="4007547"/>
            </a:xfrm>
            <a:noFill/>
          </p:grpSpPr>
          <p:sp>
            <p:nvSpPr>
              <p:cNvPr id="75" name="Freeform: Shape 74">
                <a:extLst>
                  <a:ext uri="{FF2B5EF4-FFF2-40B4-BE49-F238E27FC236}">
                    <a16:creationId xmlns:a16="http://schemas.microsoft.com/office/drawing/2014/main" id="{DFC12F8B-A54C-43DD-B393-14555547B6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114800" y="1423987"/>
                <a:ext cx="3946874" cy="3989641"/>
              </a:xfrm>
              <a:custGeom>
                <a:avLst/>
                <a:gdLst>
                  <a:gd name="connsiteX0" fmla="*/ 0 w 3946874"/>
                  <a:gd name="connsiteY0" fmla="*/ 3989641 h 3989641"/>
                  <a:gd name="connsiteX1" fmla="*/ 79439 w 3946874"/>
                  <a:gd name="connsiteY1" fmla="*/ 3891153 h 3989641"/>
                  <a:gd name="connsiteX2" fmla="*/ 297371 w 3946874"/>
                  <a:gd name="connsiteY2" fmla="*/ 3626930 h 3989641"/>
                  <a:gd name="connsiteX3" fmla="*/ 454343 w 3946874"/>
                  <a:gd name="connsiteY3" fmla="*/ 3440335 h 3989641"/>
                  <a:gd name="connsiteX4" fmla="*/ 622363 w 3946874"/>
                  <a:gd name="connsiteY4" fmla="*/ 3290697 h 3989641"/>
                  <a:gd name="connsiteX5" fmla="*/ 927068 w 3946874"/>
                  <a:gd name="connsiteY5" fmla="*/ 3087434 h 3989641"/>
                  <a:gd name="connsiteX6" fmla="*/ 1176338 w 3946874"/>
                  <a:gd name="connsiteY6" fmla="*/ 2915603 h 3989641"/>
                  <a:gd name="connsiteX7" fmla="*/ 1394270 w 3946874"/>
                  <a:gd name="connsiteY7" fmla="*/ 2780729 h 3989641"/>
                  <a:gd name="connsiteX8" fmla="*/ 1601057 w 3946874"/>
                  <a:gd name="connsiteY8" fmla="*/ 2723483 h 3989641"/>
                  <a:gd name="connsiteX9" fmla="*/ 1756220 w 3946874"/>
                  <a:gd name="connsiteY9" fmla="*/ 2743772 h 3989641"/>
                  <a:gd name="connsiteX10" fmla="*/ 1889189 w 3946874"/>
                  <a:gd name="connsiteY10" fmla="*/ 2765965 h 3989641"/>
                  <a:gd name="connsiteX11" fmla="*/ 2007394 w 3946874"/>
                  <a:gd name="connsiteY11" fmla="*/ 2765965 h 3989641"/>
                  <a:gd name="connsiteX12" fmla="*/ 2184654 w 3946874"/>
                  <a:gd name="connsiteY12" fmla="*/ 2671763 h 3989641"/>
                  <a:gd name="connsiteX13" fmla="*/ 2372773 w 3946874"/>
                  <a:gd name="connsiteY13" fmla="*/ 2538984 h 3989641"/>
                  <a:gd name="connsiteX14" fmla="*/ 2439543 w 3946874"/>
                  <a:gd name="connsiteY14" fmla="*/ 2510504 h 3989641"/>
                  <a:gd name="connsiteX15" fmla="*/ 2650617 w 3946874"/>
                  <a:gd name="connsiteY15" fmla="*/ 2434781 h 3989641"/>
                  <a:gd name="connsiteX16" fmla="*/ 2785110 w 3946874"/>
                  <a:gd name="connsiteY16" fmla="*/ 2383060 h 3989641"/>
                  <a:gd name="connsiteX17" fmla="*/ 2897315 w 3946874"/>
                  <a:gd name="connsiteY17" fmla="*/ 2318861 h 3989641"/>
                  <a:gd name="connsiteX18" fmla="*/ 2997994 w 3946874"/>
                  <a:gd name="connsiteY18" fmla="*/ 2226183 h 3989641"/>
                  <a:gd name="connsiteX19" fmla="*/ 3061240 w 3946874"/>
                  <a:gd name="connsiteY19" fmla="*/ 2141506 h 3989641"/>
                  <a:gd name="connsiteX20" fmla="*/ 3152108 w 3946874"/>
                  <a:gd name="connsiteY20" fmla="*/ 2005203 h 3989641"/>
                  <a:gd name="connsiteX21" fmla="*/ 3274124 w 3946874"/>
                  <a:gd name="connsiteY21" fmla="*/ 1871567 h 3989641"/>
                  <a:gd name="connsiteX22" fmla="*/ 3388138 w 3946874"/>
                  <a:gd name="connsiteY22" fmla="*/ 1770888 h 3989641"/>
                  <a:gd name="connsiteX23" fmla="*/ 3466529 w 3946874"/>
                  <a:gd name="connsiteY23" fmla="*/ 1679162 h 3989641"/>
                  <a:gd name="connsiteX24" fmla="*/ 3538633 w 3946874"/>
                  <a:gd name="connsiteY24" fmla="*/ 1551718 h 3989641"/>
                  <a:gd name="connsiteX25" fmla="*/ 3588544 w 3946874"/>
                  <a:gd name="connsiteY25" fmla="*/ 1376172 h 3989641"/>
                  <a:gd name="connsiteX26" fmla="*/ 3597402 w 3946874"/>
                  <a:gd name="connsiteY26" fmla="*/ 1293305 h 3989641"/>
                  <a:gd name="connsiteX27" fmla="*/ 3721227 w 3946874"/>
                  <a:gd name="connsiteY27" fmla="*/ 880491 h 3989641"/>
                  <a:gd name="connsiteX28" fmla="*/ 3761137 w 3946874"/>
                  <a:gd name="connsiteY28" fmla="*/ 463677 h 3989641"/>
                  <a:gd name="connsiteX29" fmla="*/ 3946874 w 3946874"/>
                  <a:gd name="connsiteY29" fmla="*/ 0 h 3989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946874" h="3989641">
                    <a:moveTo>
                      <a:pt x="0" y="3989641"/>
                    </a:moveTo>
                    <a:cubicBezTo>
                      <a:pt x="19050" y="3957257"/>
                      <a:pt x="50959" y="3916013"/>
                      <a:pt x="79439" y="3891153"/>
                    </a:cubicBezTo>
                    <a:cubicBezTo>
                      <a:pt x="165544" y="3815906"/>
                      <a:pt x="227933" y="3717989"/>
                      <a:pt x="297371" y="3626930"/>
                    </a:cubicBezTo>
                    <a:cubicBezTo>
                      <a:pt x="346615" y="3562255"/>
                      <a:pt x="398050" y="3499009"/>
                      <a:pt x="454343" y="3440335"/>
                    </a:cubicBezTo>
                    <a:cubicBezTo>
                      <a:pt x="506349" y="3386042"/>
                      <a:pt x="562642" y="3336227"/>
                      <a:pt x="622363" y="3290697"/>
                    </a:cubicBezTo>
                    <a:cubicBezTo>
                      <a:pt x="719519" y="3216688"/>
                      <a:pt x="824960" y="3154585"/>
                      <a:pt x="927068" y="3087434"/>
                    </a:cubicBezTo>
                    <a:cubicBezTo>
                      <a:pt x="1011365" y="3031998"/>
                      <a:pt x="1093565" y="2973324"/>
                      <a:pt x="1176338" y="2915603"/>
                    </a:cubicBezTo>
                    <a:cubicBezTo>
                      <a:pt x="1246537" y="2866644"/>
                      <a:pt x="1317308" y="2818066"/>
                      <a:pt x="1394270" y="2780729"/>
                    </a:cubicBezTo>
                    <a:cubicBezTo>
                      <a:pt x="1459421" y="2749106"/>
                      <a:pt x="1528763" y="2724436"/>
                      <a:pt x="1601057" y="2723483"/>
                    </a:cubicBezTo>
                    <a:cubicBezTo>
                      <a:pt x="1653350" y="2722721"/>
                      <a:pt x="1704785" y="2733485"/>
                      <a:pt x="1756220" y="2743772"/>
                    </a:cubicBezTo>
                    <a:cubicBezTo>
                      <a:pt x="1800320" y="2752630"/>
                      <a:pt x="1844612" y="2760250"/>
                      <a:pt x="1889189" y="2765965"/>
                    </a:cubicBezTo>
                    <a:cubicBezTo>
                      <a:pt x="1928622" y="2771013"/>
                      <a:pt x="1968437" y="2773299"/>
                      <a:pt x="2007394" y="2765965"/>
                    </a:cubicBezTo>
                    <a:cubicBezTo>
                      <a:pt x="2073878" y="2753487"/>
                      <a:pt x="2130647" y="2712911"/>
                      <a:pt x="2184654" y="2671763"/>
                    </a:cubicBezTo>
                    <a:cubicBezTo>
                      <a:pt x="2245900" y="2625090"/>
                      <a:pt x="2304002" y="2573465"/>
                      <a:pt x="2372773" y="2538984"/>
                    </a:cubicBezTo>
                    <a:cubicBezTo>
                      <a:pt x="2394395" y="2528126"/>
                      <a:pt x="2416874" y="2518982"/>
                      <a:pt x="2439543" y="2510504"/>
                    </a:cubicBezTo>
                    <a:cubicBezTo>
                      <a:pt x="2509552" y="2484215"/>
                      <a:pt x="2580037" y="2459450"/>
                      <a:pt x="2650617" y="2434781"/>
                    </a:cubicBezTo>
                    <a:cubicBezTo>
                      <a:pt x="2695956" y="2418874"/>
                      <a:pt x="2741295" y="2402872"/>
                      <a:pt x="2785110" y="2383060"/>
                    </a:cubicBezTo>
                    <a:cubicBezTo>
                      <a:pt x="2824448" y="2365248"/>
                      <a:pt x="2862358" y="2344198"/>
                      <a:pt x="2897315" y="2318861"/>
                    </a:cubicBezTo>
                    <a:cubicBezTo>
                      <a:pt x="2934367" y="2292096"/>
                      <a:pt x="2968085" y="2260854"/>
                      <a:pt x="2997994" y="2226183"/>
                    </a:cubicBezTo>
                    <a:cubicBezTo>
                      <a:pt x="3020949" y="2199513"/>
                      <a:pt x="3041714" y="2170938"/>
                      <a:pt x="3061240" y="2141506"/>
                    </a:cubicBezTo>
                    <a:cubicBezTo>
                      <a:pt x="3091529" y="2095976"/>
                      <a:pt x="3119533" y="2049018"/>
                      <a:pt x="3152108" y="2005203"/>
                    </a:cubicBezTo>
                    <a:cubicBezTo>
                      <a:pt x="3188113" y="1956626"/>
                      <a:pt x="3229261" y="1912144"/>
                      <a:pt x="3274124" y="1871567"/>
                    </a:cubicBezTo>
                    <a:cubicBezTo>
                      <a:pt x="3311747" y="1837563"/>
                      <a:pt x="3351848" y="1806321"/>
                      <a:pt x="3388138" y="1770888"/>
                    </a:cubicBezTo>
                    <a:cubicBezTo>
                      <a:pt x="3416999" y="1742694"/>
                      <a:pt x="3443002" y="1711833"/>
                      <a:pt x="3466529" y="1679162"/>
                    </a:cubicBezTo>
                    <a:cubicBezTo>
                      <a:pt x="3495008" y="1639348"/>
                      <a:pt x="3519392" y="1596771"/>
                      <a:pt x="3538633" y="1551718"/>
                    </a:cubicBezTo>
                    <a:cubicBezTo>
                      <a:pt x="3562731" y="1495616"/>
                      <a:pt x="3578924" y="1436465"/>
                      <a:pt x="3588544" y="1376172"/>
                    </a:cubicBezTo>
                    <a:cubicBezTo>
                      <a:pt x="3592925" y="1348740"/>
                      <a:pt x="3595688" y="1321022"/>
                      <a:pt x="3597402" y="1293305"/>
                    </a:cubicBezTo>
                    <a:cubicBezTo>
                      <a:pt x="3605974" y="1155859"/>
                      <a:pt x="3717703" y="1018127"/>
                      <a:pt x="3721227" y="880491"/>
                    </a:cubicBezTo>
                    <a:cubicBezTo>
                      <a:pt x="3724751" y="740855"/>
                      <a:pt x="3743135" y="602171"/>
                      <a:pt x="3761137" y="463677"/>
                    </a:cubicBezTo>
                    <a:cubicBezTo>
                      <a:pt x="3776186" y="347758"/>
                      <a:pt x="3934968" y="116205"/>
                      <a:pt x="3946874" y="0"/>
                    </a:cubicBezTo>
                  </a:path>
                </a:pathLst>
              </a:custGeom>
              <a:noFill/>
              <a:ln w="9525" cap="rnd">
                <a:solidFill>
                  <a:schemeClr val="bg2">
                    <a:alpha val="35000"/>
                  </a:schemeClr>
                </a:solidFill>
                <a:prstDash val="lgDash"/>
                <a:round/>
              </a:ln>
            </p:spPr>
            <p:txBody>
              <a:bodyPr rtlCol="0" anchor="ctr"/>
              <a:lstStyle/>
              <a:p>
                <a:endParaRPr lang="en-US"/>
              </a:p>
            </p:txBody>
          </p:sp>
          <p:sp>
            <p:nvSpPr>
              <p:cNvPr id="76" name="Freeform: Shape 75">
                <a:extLst>
                  <a:ext uri="{FF2B5EF4-FFF2-40B4-BE49-F238E27FC236}">
                    <a16:creationId xmlns:a16="http://schemas.microsoft.com/office/drawing/2014/main" id="{E3B33274-B053-4224-A5A0-B90126BFF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95978" y="2441733"/>
                <a:ext cx="3665410" cy="2985611"/>
              </a:xfrm>
              <a:custGeom>
                <a:avLst/>
                <a:gdLst>
                  <a:gd name="connsiteX0" fmla="*/ 0 w 3665410"/>
                  <a:gd name="connsiteY0" fmla="*/ 2985611 h 2985611"/>
                  <a:gd name="connsiteX1" fmla="*/ 166211 w 3665410"/>
                  <a:gd name="connsiteY1" fmla="*/ 2699766 h 2985611"/>
                  <a:gd name="connsiteX2" fmla="*/ 397002 w 3665410"/>
                  <a:gd name="connsiteY2" fmla="*/ 2414969 h 2985611"/>
                  <a:gd name="connsiteX3" fmla="*/ 620173 w 3665410"/>
                  <a:gd name="connsiteY3" fmla="*/ 2237899 h 2985611"/>
                  <a:gd name="connsiteX4" fmla="*/ 823341 w 3665410"/>
                  <a:gd name="connsiteY4" fmla="*/ 2085499 h 2985611"/>
                  <a:gd name="connsiteX5" fmla="*/ 1089565 w 3665410"/>
                  <a:gd name="connsiteY5" fmla="*/ 1911477 h 2985611"/>
                  <a:gd name="connsiteX6" fmla="*/ 1145000 w 3665410"/>
                  <a:gd name="connsiteY6" fmla="*/ 1886807 h 2985611"/>
                  <a:gd name="connsiteX7" fmla="*/ 1375791 w 3665410"/>
                  <a:gd name="connsiteY7" fmla="*/ 1842135 h 2985611"/>
                  <a:gd name="connsiteX8" fmla="*/ 1486567 w 3665410"/>
                  <a:gd name="connsiteY8" fmla="*/ 1857566 h 2985611"/>
                  <a:gd name="connsiteX9" fmla="*/ 1568101 w 3665410"/>
                  <a:gd name="connsiteY9" fmla="*/ 1871377 h 2985611"/>
                  <a:gd name="connsiteX10" fmla="*/ 1810607 w 3665410"/>
                  <a:gd name="connsiteY10" fmla="*/ 1871377 h 2985611"/>
                  <a:gd name="connsiteX11" fmla="*/ 1997964 w 3665410"/>
                  <a:gd name="connsiteY11" fmla="*/ 1790605 h 2985611"/>
                  <a:gd name="connsiteX12" fmla="*/ 2109883 w 3665410"/>
                  <a:gd name="connsiteY12" fmla="*/ 1702784 h 2985611"/>
                  <a:gd name="connsiteX13" fmla="*/ 2321433 w 3665410"/>
                  <a:gd name="connsiteY13" fmla="*/ 1552384 h 2985611"/>
                  <a:gd name="connsiteX14" fmla="*/ 2558891 w 3665410"/>
                  <a:gd name="connsiteY14" fmla="*/ 1453420 h 2985611"/>
                  <a:gd name="connsiteX15" fmla="*/ 2709767 w 3665410"/>
                  <a:gd name="connsiteY15" fmla="*/ 1377887 h 2985611"/>
                  <a:gd name="connsiteX16" fmla="*/ 2885408 w 3665410"/>
                  <a:gd name="connsiteY16" fmla="*/ 1237393 h 2985611"/>
                  <a:gd name="connsiteX17" fmla="*/ 3017711 w 3665410"/>
                  <a:gd name="connsiteY17" fmla="*/ 1072229 h 2985611"/>
                  <a:gd name="connsiteX18" fmla="*/ 3150680 w 3665410"/>
                  <a:gd name="connsiteY18" fmla="*/ 921830 h 2985611"/>
                  <a:gd name="connsiteX19" fmla="*/ 3255169 w 3665410"/>
                  <a:gd name="connsiteY19" fmla="*/ 801815 h 2985611"/>
                  <a:gd name="connsiteX20" fmla="*/ 3339275 w 3665410"/>
                  <a:gd name="connsiteY20" fmla="*/ 694182 h 2985611"/>
                  <a:gd name="connsiteX21" fmla="*/ 3409188 w 3665410"/>
                  <a:gd name="connsiteY21" fmla="*/ 546926 h 2985611"/>
                  <a:gd name="connsiteX22" fmla="*/ 3464243 w 3665410"/>
                  <a:gd name="connsiteY22" fmla="*/ 347663 h 2985611"/>
                  <a:gd name="connsiteX23" fmla="*/ 3665411 w 3665410"/>
                  <a:gd name="connsiteY23" fmla="*/ 0 h 29856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665410" h="2985611">
                    <a:moveTo>
                      <a:pt x="0" y="2985611"/>
                    </a:moveTo>
                    <a:cubicBezTo>
                      <a:pt x="0" y="2985611"/>
                      <a:pt x="86773" y="2802827"/>
                      <a:pt x="166211" y="2699766"/>
                    </a:cubicBezTo>
                    <a:cubicBezTo>
                      <a:pt x="240983" y="2602706"/>
                      <a:pt x="309182" y="2500122"/>
                      <a:pt x="397002" y="2414969"/>
                    </a:cubicBezTo>
                    <a:cubicBezTo>
                      <a:pt x="465296" y="2348865"/>
                      <a:pt x="543592" y="2294477"/>
                      <a:pt x="620173" y="2237899"/>
                    </a:cubicBezTo>
                    <a:cubicBezTo>
                      <a:pt x="688277" y="2187607"/>
                      <a:pt x="755333" y="2135886"/>
                      <a:pt x="823341" y="2085499"/>
                    </a:cubicBezTo>
                    <a:cubicBezTo>
                      <a:pt x="908685" y="2022253"/>
                      <a:pt x="994791" y="1959197"/>
                      <a:pt x="1089565" y="1911477"/>
                    </a:cubicBezTo>
                    <a:cubicBezTo>
                      <a:pt x="1107662" y="1902428"/>
                      <a:pt x="1126141" y="1894141"/>
                      <a:pt x="1145000" y="1886807"/>
                    </a:cubicBezTo>
                    <a:cubicBezTo>
                      <a:pt x="1218819" y="1858232"/>
                      <a:pt x="1296924" y="1838611"/>
                      <a:pt x="1375791" y="1842135"/>
                    </a:cubicBezTo>
                    <a:cubicBezTo>
                      <a:pt x="1413129" y="1843754"/>
                      <a:pt x="1449896" y="1850422"/>
                      <a:pt x="1486567" y="1857566"/>
                    </a:cubicBezTo>
                    <a:cubicBezTo>
                      <a:pt x="1513618" y="1862804"/>
                      <a:pt x="1540859" y="1867376"/>
                      <a:pt x="1568101" y="1871377"/>
                    </a:cubicBezTo>
                    <a:cubicBezTo>
                      <a:pt x="1648778" y="1883188"/>
                      <a:pt x="1730978" y="1887665"/>
                      <a:pt x="1810607" y="1871377"/>
                    </a:cubicBezTo>
                    <a:cubicBezTo>
                      <a:pt x="1877854" y="1857661"/>
                      <a:pt x="1941100" y="1829086"/>
                      <a:pt x="1997964" y="1790605"/>
                    </a:cubicBezTo>
                    <a:cubicBezTo>
                      <a:pt x="2037302" y="1764030"/>
                      <a:pt x="2073497" y="1733264"/>
                      <a:pt x="2109883" y="1702784"/>
                    </a:cubicBezTo>
                    <a:cubicBezTo>
                      <a:pt x="2176367" y="1647063"/>
                      <a:pt x="2244852" y="1593151"/>
                      <a:pt x="2321433" y="1552384"/>
                    </a:cubicBezTo>
                    <a:cubicBezTo>
                      <a:pt x="2397157" y="1512094"/>
                      <a:pt x="2479548" y="1486281"/>
                      <a:pt x="2558891" y="1453420"/>
                    </a:cubicBezTo>
                    <a:cubicBezTo>
                      <a:pt x="2610898" y="1431798"/>
                      <a:pt x="2661571" y="1407033"/>
                      <a:pt x="2709767" y="1377887"/>
                    </a:cubicBezTo>
                    <a:cubicBezTo>
                      <a:pt x="2774252" y="1338929"/>
                      <a:pt x="2834069" y="1292447"/>
                      <a:pt x="2885408" y="1237393"/>
                    </a:cubicBezTo>
                    <a:cubicBezTo>
                      <a:pt x="2933605" y="1185767"/>
                      <a:pt x="2973324" y="1127093"/>
                      <a:pt x="3017711" y="1072229"/>
                    </a:cubicBezTo>
                    <a:cubicBezTo>
                      <a:pt x="3059811" y="1020223"/>
                      <a:pt x="3105912" y="971645"/>
                      <a:pt x="3150680" y="921830"/>
                    </a:cubicBezTo>
                    <a:cubicBezTo>
                      <a:pt x="3186113" y="882396"/>
                      <a:pt x="3220593" y="842010"/>
                      <a:pt x="3255169" y="801815"/>
                    </a:cubicBezTo>
                    <a:cubicBezTo>
                      <a:pt x="3284887" y="767239"/>
                      <a:pt x="3314605" y="732473"/>
                      <a:pt x="3339275" y="694182"/>
                    </a:cubicBezTo>
                    <a:cubicBezTo>
                      <a:pt x="3368707" y="648367"/>
                      <a:pt x="3390138" y="597980"/>
                      <a:pt x="3409188" y="546926"/>
                    </a:cubicBezTo>
                    <a:cubicBezTo>
                      <a:pt x="3433382" y="482156"/>
                      <a:pt x="3453384" y="415861"/>
                      <a:pt x="3464243" y="347663"/>
                    </a:cubicBezTo>
                    <a:cubicBezTo>
                      <a:pt x="3476244" y="272224"/>
                      <a:pt x="3661696" y="76295"/>
                      <a:pt x="3665411" y="0"/>
                    </a:cubicBezTo>
                  </a:path>
                </a:pathLst>
              </a:custGeom>
              <a:noFill/>
              <a:ln w="9525" cap="rnd">
                <a:solidFill>
                  <a:schemeClr val="bg2">
                    <a:alpha val="35000"/>
                  </a:schemeClr>
                </a:solidFill>
                <a:prstDash val="lgDash"/>
                <a:round/>
              </a:ln>
            </p:spPr>
            <p:txBody>
              <a:bodyPr rtlCol="0" anchor="ctr"/>
              <a:lstStyle/>
              <a:p>
                <a:endParaRPr lang="en-US"/>
              </a:p>
            </p:txBody>
          </p:sp>
          <p:sp>
            <p:nvSpPr>
              <p:cNvPr id="77" name="Freeform: Shape 76">
                <a:extLst>
                  <a:ext uri="{FF2B5EF4-FFF2-40B4-BE49-F238E27FC236}">
                    <a16:creationId xmlns:a16="http://schemas.microsoft.com/office/drawing/2014/main" id="{1C7170C7-58C1-4C2A-BCB1-A35DA8E12D9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90402" y="5229700"/>
                <a:ext cx="285940" cy="199072"/>
              </a:xfrm>
              <a:custGeom>
                <a:avLst/>
                <a:gdLst>
                  <a:gd name="connsiteX0" fmla="*/ 0 w 285940"/>
                  <a:gd name="connsiteY0" fmla="*/ 199073 h 199072"/>
                  <a:gd name="connsiteX1" fmla="*/ 285940 w 285940"/>
                  <a:gd name="connsiteY1" fmla="*/ 0 h 199072"/>
                </a:gdLst>
                <a:ahLst/>
                <a:cxnLst>
                  <a:cxn ang="0">
                    <a:pos x="connsiteX0" y="connsiteY0"/>
                  </a:cxn>
                  <a:cxn ang="0">
                    <a:pos x="connsiteX1" y="connsiteY1"/>
                  </a:cxn>
                </a:cxnLst>
                <a:rect l="l" t="t" r="r" b="b"/>
                <a:pathLst>
                  <a:path w="285940" h="199072">
                    <a:moveTo>
                      <a:pt x="0" y="199073"/>
                    </a:moveTo>
                    <a:cubicBezTo>
                      <a:pt x="0" y="199073"/>
                      <a:pt x="242125" y="39243"/>
                      <a:pt x="285940" y="0"/>
                    </a:cubicBezTo>
                  </a:path>
                </a:pathLst>
              </a:custGeom>
              <a:noFill/>
              <a:ln w="9525" cap="rnd">
                <a:solidFill>
                  <a:schemeClr val="bg2">
                    <a:alpha val="35000"/>
                  </a:schemeClr>
                </a:solidFill>
                <a:prstDash val="lgDash"/>
                <a:round/>
              </a:ln>
            </p:spPr>
            <p:txBody>
              <a:bodyPr rtlCol="0" anchor="ctr"/>
              <a:lstStyle/>
              <a:p>
                <a:endParaRPr lang="en-US"/>
              </a:p>
            </p:txBody>
          </p:sp>
          <p:sp>
            <p:nvSpPr>
              <p:cNvPr id="78" name="Freeform: Shape 77">
                <a:extLst>
                  <a:ext uri="{FF2B5EF4-FFF2-40B4-BE49-F238E27FC236}">
                    <a16:creationId xmlns:a16="http://schemas.microsoft.com/office/drawing/2014/main" id="{5931EDD4-C978-4F30-9A9D-2C5D3B3E4BA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393114" y="5049773"/>
                <a:ext cx="655796" cy="381190"/>
              </a:xfrm>
              <a:custGeom>
                <a:avLst/>
                <a:gdLst>
                  <a:gd name="connsiteX0" fmla="*/ 0 w 655796"/>
                  <a:gd name="connsiteY0" fmla="*/ 381190 h 381190"/>
                  <a:gd name="connsiteX1" fmla="*/ 655796 w 655796"/>
                  <a:gd name="connsiteY1" fmla="*/ 0 h 381190"/>
                </a:gdLst>
                <a:ahLst/>
                <a:cxnLst>
                  <a:cxn ang="0">
                    <a:pos x="connsiteX0" y="connsiteY0"/>
                  </a:cxn>
                  <a:cxn ang="0">
                    <a:pos x="connsiteX1" y="connsiteY1"/>
                  </a:cxn>
                </a:cxnLst>
                <a:rect l="l" t="t" r="r" b="b"/>
                <a:pathLst>
                  <a:path w="655796" h="381190">
                    <a:moveTo>
                      <a:pt x="0" y="381190"/>
                    </a:moveTo>
                    <a:cubicBezTo>
                      <a:pt x="0" y="381190"/>
                      <a:pt x="461105" y="172117"/>
                      <a:pt x="655796" y="0"/>
                    </a:cubicBezTo>
                  </a:path>
                </a:pathLst>
              </a:custGeom>
              <a:noFill/>
              <a:ln w="9525" cap="rnd">
                <a:solidFill>
                  <a:schemeClr val="bg2">
                    <a:alpha val="35000"/>
                  </a:schemeClr>
                </a:solidFill>
                <a:prstDash val="lgDash"/>
                <a:round/>
              </a:ln>
            </p:spPr>
            <p:txBody>
              <a:bodyPr rtlCol="0" anchor="ctr"/>
              <a:lstStyle/>
              <a:p>
                <a:endParaRPr lang="en-US"/>
              </a:p>
            </p:txBody>
          </p:sp>
          <p:sp>
            <p:nvSpPr>
              <p:cNvPr id="79" name="Freeform: Shape 78">
                <a:extLst>
                  <a:ext uri="{FF2B5EF4-FFF2-40B4-BE49-F238E27FC236}">
                    <a16:creationId xmlns:a16="http://schemas.microsoft.com/office/drawing/2014/main" id="{3E984CF3-8D55-4CD4-8256-69FDFE61C1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4072" y="3867816"/>
                <a:ext cx="2907315" cy="1544764"/>
              </a:xfrm>
              <a:custGeom>
                <a:avLst/>
                <a:gdLst>
                  <a:gd name="connsiteX0" fmla="*/ 0 w 2907315"/>
                  <a:gd name="connsiteY0" fmla="*/ 1544764 h 1544764"/>
                  <a:gd name="connsiteX1" fmla="*/ 201644 w 2907315"/>
                  <a:gd name="connsiteY1" fmla="*/ 1352550 h 1544764"/>
                  <a:gd name="connsiteX2" fmla="*/ 423196 w 2907315"/>
                  <a:gd name="connsiteY2" fmla="*/ 1196054 h 1544764"/>
                  <a:gd name="connsiteX3" fmla="*/ 782193 w 2907315"/>
                  <a:gd name="connsiteY3" fmla="*/ 1099947 h 1544764"/>
                  <a:gd name="connsiteX4" fmla="*/ 1052513 w 2907315"/>
                  <a:gd name="connsiteY4" fmla="*/ 1042321 h 1544764"/>
                  <a:gd name="connsiteX5" fmla="*/ 1311783 w 2907315"/>
                  <a:gd name="connsiteY5" fmla="*/ 1056037 h 1544764"/>
                  <a:gd name="connsiteX6" fmla="*/ 1484662 w 2907315"/>
                  <a:gd name="connsiteY6" fmla="*/ 1083469 h 1544764"/>
                  <a:gd name="connsiteX7" fmla="*/ 1788224 w 2907315"/>
                  <a:gd name="connsiteY7" fmla="*/ 1023080 h 1544764"/>
                  <a:gd name="connsiteX8" fmla="*/ 2269045 w 2907315"/>
                  <a:gd name="connsiteY8" fmla="*/ 734758 h 1544764"/>
                  <a:gd name="connsiteX9" fmla="*/ 2534984 w 2907315"/>
                  <a:gd name="connsiteY9" fmla="*/ 572738 h 1544764"/>
                  <a:gd name="connsiteX10" fmla="*/ 2907316 w 2907315"/>
                  <a:gd name="connsiteY10" fmla="*/ 0 h 15447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907315" h="1544764">
                    <a:moveTo>
                      <a:pt x="0" y="1544764"/>
                    </a:moveTo>
                    <a:cubicBezTo>
                      <a:pt x="0" y="1544764"/>
                      <a:pt x="98012" y="1443990"/>
                      <a:pt x="201644" y="1352550"/>
                    </a:cubicBezTo>
                    <a:cubicBezTo>
                      <a:pt x="271272" y="1291209"/>
                      <a:pt x="343662" y="1234249"/>
                      <a:pt x="423196" y="1196054"/>
                    </a:cubicBezTo>
                    <a:cubicBezTo>
                      <a:pt x="537591" y="1141095"/>
                      <a:pt x="661226" y="1127189"/>
                      <a:pt x="782193" y="1099947"/>
                    </a:cubicBezTo>
                    <a:cubicBezTo>
                      <a:pt x="872300" y="1079659"/>
                      <a:pt x="961358" y="1051370"/>
                      <a:pt x="1052513" y="1042321"/>
                    </a:cubicBezTo>
                    <a:cubicBezTo>
                      <a:pt x="1139000" y="1033653"/>
                      <a:pt x="1225868" y="1040321"/>
                      <a:pt x="1311783" y="1056037"/>
                    </a:cubicBezTo>
                    <a:cubicBezTo>
                      <a:pt x="1369314" y="1066609"/>
                      <a:pt x="1426559" y="1079373"/>
                      <a:pt x="1484662" y="1083469"/>
                    </a:cubicBezTo>
                    <a:cubicBezTo>
                      <a:pt x="1587913" y="1090803"/>
                      <a:pt x="1690402" y="1064800"/>
                      <a:pt x="1788224" y="1023080"/>
                    </a:cubicBezTo>
                    <a:cubicBezTo>
                      <a:pt x="1956721" y="951262"/>
                      <a:pt x="2106549" y="825722"/>
                      <a:pt x="2269045" y="734758"/>
                    </a:cubicBezTo>
                    <a:cubicBezTo>
                      <a:pt x="2359438" y="684181"/>
                      <a:pt x="2452497" y="640556"/>
                      <a:pt x="2534984" y="572738"/>
                    </a:cubicBezTo>
                    <a:cubicBezTo>
                      <a:pt x="2673001" y="459391"/>
                      <a:pt x="2847023" y="191453"/>
                      <a:pt x="2907316" y="0"/>
                    </a:cubicBezTo>
                  </a:path>
                </a:pathLst>
              </a:custGeom>
              <a:noFill/>
              <a:ln w="9525" cap="rnd">
                <a:solidFill>
                  <a:schemeClr val="bg2">
                    <a:alpha val="35000"/>
                  </a:schemeClr>
                </a:solidFill>
                <a:prstDash val="lgDash"/>
                <a:round/>
              </a:ln>
            </p:spPr>
            <p:txBody>
              <a:bodyPr rtlCol="0" anchor="ctr"/>
              <a:lstStyle/>
              <a:p>
                <a:endParaRPr lang="en-US"/>
              </a:p>
            </p:txBody>
          </p:sp>
          <p:sp>
            <p:nvSpPr>
              <p:cNvPr id="80" name="Freeform: Shape 79">
                <a:extLst>
                  <a:ext uri="{FF2B5EF4-FFF2-40B4-BE49-F238E27FC236}">
                    <a16:creationId xmlns:a16="http://schemas.microsoft.com/office/drawing/2014/main" id="{E9CC4F5D-4692-4689-807E-46C4886AD3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7946" y="3479100"/>
                <a:ext cx="3168300" cy="1952434"/>
              </a:xfrm>
              <a:custGeom>
                <a:avLst/>
                <a:gdLst>
                  <a:gd name="connsiteX0" fmla="*/ 0 w 3168300"/>
                  <a:gd name="connsiteY0" fmla="*/ 1952435 h 1952434"/>
                  <a:gd name="connsiteX1" fmla="*/ 202121 w 3168300"/>
                  <a:gd name="connsiteY1" fmla="*/ 1687068 h 1952434"/>
                  <a:gd name="connsiteX2" fmla="*/ 545116 w 3168300"/>
                  <a:gd name="connsiteY2" fmla="*/ 1450277 h 1952434"/>
                  <a:gd name="connsiteX3" fmla="*/ 906780 w 3168300"/>
                  <a:gd name="connsiteY3" fmla="*/ 1354455 h 1952434"/>
                  <a:gd name="connsiteX4" fmla="*/ 1332262 w 3168300"/>
                  <a:gd name="connsiteY4" fmla="*/ 1285304 h 1952434"/>
                  <a:gd name="connsiteX5" fmla="*/ 1691259 w 3168300"/>
                  <a:gd name="connsiteY5" fmla="*/ 1240060 h 1952434"/>
                  <a:gd name="connsiteX6" fmla="*/ 2010346 w 3168300"/>
                  <a:gd name="connsiteY6" fmla="*/ 1141667 h 1952434"/>
                  <a:gd name="connsiteX7" fmla="*/ 2393252 w 3168300"/>
                  <a:gd name="connsiteY7" fmla="*/ 1027271 h 1952434"/>
                  <a:gd name="connsiteX8" fmla="*/ 2582037 w 3168300"/>
                  <a:gd name="connsiteY8" fmla="*/ 958120 h 1952434"/>
                  <a:gd name="connsiteX9" fmla="*/ 2760155 w 3168300"/>
                  <a:gd name="connsiteY9" fmla="*/ 827723 h 1952434"/>
                  <a:gd name="connsiteX10" fmla="*/ 2914364 w 3168300"/>
                  <a:gd name="connsiteY10" fmla="*/ 567023 h 1952434"/>
                  <a:gd name="connsiteX11" fmla="*/ 3168301 w 3168300"/>
                  <a:gd name="connsiteY11" fmla="*/ 0 h 1952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68300" h="1952434">
                    <a:moveTo>
                      <a:pt x="0" y="1952435"/>
                    </a:moveTo>
                    <a:cubicBezTo>
                      <a:pt x="0" y="1952435"/>
                      <a:pt x="91059" y="1796415"/>
                      <a:pt x="202121" y="1687068"/>
                    </a:cubicBezTo>
                    <a:cubicBezTo>
                      <a:pt x="301943" y="1588675"/>
                      <a:pt x="416528" y="1505617"/>
                      <a:pt x="545116" y="1450277"/>
                    </a:cubicBezTo>
                    <a:cubicBezTo>
                      <a:pt x="659987" y="1400747"/>
                      <a:pt x="783622" y="1377601"/>
                      <a:pt x="906780" y="1354455"/>
                    </a:cubicBezTo>
                    <a:cubicBezTo>
                      <a:pt x="1048036" y="1327976"/>
                      <a:pt x="1189482" y="1301972"/>
                      <a:pt x="1332262" y="1285304"/>
                    </a:cubicBezTo>
                    <a:cubicBezTo>
                      <a:pt x="1452182" y="1271302"/>
                      <a:pt x="1573340" y="1265873"/>
                      <a:pt x="1691259" y="1240060"/>
                    </a:cubicBezTo>
                    <a:cubicBezTo>
                      <a:pt x="1800035" y="1216247"/>
                      <a:pt x="1904619" y="1176718"/>
                      <a:pt x="2010346" y="1141667"/>
                    </a:cubicBezTo>
                    <a:cubicBezTo>
                      <a:pt x="2136743" y="1099661"/>
                      <a:pt x="2265902" y="1066229"/>
                      <a:pt x="2393252" y="1027271"/>
                    </a:cubicBezTo>
                    <a:cubicBezTo>
                      <a:pt x="2457450" y="1007650"/>
                      <a:pt x="2521744" y="987552"/>
                      <a:pt x="2582037" y="958120"/>
                    </a:cubicBezTo>
                    <a:cubicBezTo>
                      <a:pt x="2648807" y="925449"/>
                      <a:pt x="2710815" y="883349"/>
                      <a:pt x="2760155" y="827723"/>
                    </a:cubicBezTo>
                    <a:cubicBezTo>
                      <a:pt x="2827496" y="751904"/>
                      <a:pt x="2867978" y="657511"/>
                      <a:pt x="2914364" y="567023"/>
                    </a:cubicBezTo>
                    <a:cubicBezTo>
                      <a:pt x="2972753" y="453200"/>
                      <a:pt x="3119152" y="118015"/>
                      <a:pt x="3168301" y="0"/>
                    </a:cubicBezTo>
                  </a:path>
                </a:pathLst>
              </a:custGeom>
              <a:noFill/>
              <a:ln w="9525" cap="rnd">
                <a:solidFill>
                  <a:schemeClr val="bg2">
                    <a:alpha val="35000"/>
                  </a:schemeClr>
                </a:solidFill>
                <a:prstDash val="lgDash"/>
                <a:round/>
              </a:ln>
            </p:spPr>
            <p:txBody>
              <a:bodyPr rtlCol="0" anchor="ctr"/>
              <a:lstStyle/>
              <a:p>
                <a:endParaRPr lang="en-US"/>
              </a:p>
            </p:txBody>
          </p:sp>
          <p:sp>
            <p:nvSpPr>
              <p:cNvPr id="81" name="Freeform: Shape 80">
                <a:extLst>
                  <a:ext uri="{FF2B5EF4-FFF2-40B4-BE49-F238E27FC236}">
                    <a16:creationId xmlns:a16="http://schemas.microsoft.com/office/drawing/2014/main" id="{B872E016-A490-4CAF-AAC9-3EE29CBD43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04778" y="2976752"/>
                <a:ext cx="3356800" cy="2452020"/>
              </a:xfrm>
              <a:custGeom>
                <a:avLst/>
                <a:gdLst>
                  <a:gd name="connsiteX0" fmla="*/ 0 w 3356800"/>
                  <a:gd name="connsiteY0" fmla="*/ 2452021 h 2452020"/>
                  <a:gd name="connsiteX1" fmla="*/ 130874 w 3356800"/>
                  <a:gd name="connsiteY1" fmla="*/ 2247710 h 2452020"/>
                  <a:gd name="connsiteX2" fmla="*/ 437197 w 3356800"/>
                  <a:gd name="connsiteY2" fmla="*/ 1941195 h 2452020"/>
                  <a:gd name="connsiteX3" fmla="*/ 737140 w 3356800"/>
                  <a:gd name="connsiteY3" fmla="*/ 1736884 h 2452020"/>
                  <a:gd name="connsiteX4" fmla="*/ 1031843 w 3356800"/>
                  <a:gd name="connsiteY4" fmla="*/ 1685068 h 2452020"/>
                  <a:gd name="connsiteX5" fmla="*/ 1287304 w 3356800"/>
                  <a:gd name="connsiteY5" fmla="*/ 1655826 h 2452020"/>
                  <a:gd name="connsiteX6" fmla="*/ 1471994 w 3356800"/>
                  <a:gd name="connsiteY6" fmla="*/ 1634300 h 2452020"/>
                  <a:gd name="connsiteX7" fmla="*/ 1898237 w 3356800"/>
                  <a:gd name="connsiteY7" fmla="*/ 1512665 h 2452020"/>
                  <a:gd name="connsiteX8" fmla="*/ 2229136 w 3356800"/>
                  <a:gd name="connsiteY8" fmla="*/ 1355598 h 2452020"/>
                  <a:gd name="connsiteX9" fmla="*/ 2512314 w 3356800"/>
                  <a:gd name="connsiteY9" fmla="*/ 1238631 h 2452020"/>
                  <a:gd name="connsiteX10" fmla="*/ 2758535 w 3356800"/>
                  <a:gd name="connsiteY10" fmla="*/ 1096994 h 2452020"/>
                  <a:gd name="connsiteX11" fmla="*/ 2935510 w 3356800"/>
                  <a:gd name="connsiteY11" fmla="*/ 919925 h 2452020"/>
                  <a:gd name="connsiteX12" fmla="*/ 3081719 w 3356800"/>
                  <a:gd name="connsiteY12" fmla="*/ 687419 h 2452020"/>
                  <a:gd name="connsiteX13" fmla="*/ 3356800 w 3356800"/>
                  <a:gd name="connsiteY13" fmla="*/ 0 h 24520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356800" h="2452020">
                    <a:moveTo>
                      <a:pt x="0" y="2452021"/>
                    </a:moveTo>
                    <a:cubicBezTo>
                      <a:pt x="0" y="2452021"/>
                      <a:pt x="57150" y="2344198"/>
                      <a:pt x="130874" y="2247710"/>
                    </a:cubicBezTo>
                    <a:cubicBezTo>
                      <a:pt x="218694" y="2132648"/>
                      <a:pt x="328136" y="2036635"/>
                      <a:pt x="437197" y="1941195"/>
                    </a:cubicBezTo>
                    <a:cubicBezTo>
                      <a:pt x="529304" y="1860709"/>
                      <a:pt x="623030" y="1779556"/>
                      <a:pt x="737140" y="1736884"/>
                    </a:cubicBezTo>
                    <a:cubicBezTo>
                      <a:pt x="830866" y="1701736"/>
                      <a:pt x="932021" y="1695450"/>
                      <a:pt x="1031843" y="1685068"/>
                    </a:cubicBezTo>
                    <a:cubicBezTo>
                      <a:pt x="1117092" y="1676210"/>
                      <a:pt x="1202055" y="1665160"/>
                      <a:pt x="1287304" y="1655826"/>
                    </a:cubicBezTo>
                    <a:cubicBezTo>
                      <a:pt x="1348931" y="1649063"/>
                      <a:pt x="1410653" y="1643539"/>
                      <a:pt x="1471994" y="1634300"/>
                    </a:cubicBezTo>
                    <a:cubicBezTo>
                      <a:pt x="1618679" y="1612011"/>
                      <a:pt x="1761935" y="1571149"/>
                      <a:pt x="1898237" y="1512665"/>
                    </a:cubicBezTo>
                    <a:cubicBezTo>
                      <a:pt x="2010442" y="1464564"/>
                      <a:pt x="2117503" y="1405128"/>
                      <a:pt x="2229136" y="1355598"/>
                    </a:cubicBezTo>
                    <a:cubicBezTo>
                      <a:pt x="2322481" y="1314164"/>
                      <a:pt x="2418969" y="1280160"/>
                      <a:pt x="2512314" y="1238631"/>
                    </a:cubicBezTo>
                    <a:cubicBezTo>
                      <a:pt x="2599087" y="1199960"/>
                      <a:pt x="2683193" y="1154811"/>
                      <a:pt x="2758535" y="1096994"/>
                    </a:cubicBezTo>
                    <a:cubicBezTo>
                      <a:pt x="2825020" y="1046035"/>
                      <a:pt x="2883789" y="985837"/>
                      <a:pt x="2935510" y="919925"/>
                    </a:cubicBezTo>
                    <a:cubicBezTo>
                      <a:pt x="2992184" y="847725"/>
                      <a:pt x="3039904" y="769144"/>
                      <a:pt x="3081719" y="687419"/>
                    </a:cubicBezTo>
                    <a:cubicBezTo>
                      <a:pt x="3138297" y="576739"/>
                      <a:pt x="3314129" y="116776"/>
                      <a:pt x="3356800" y="0"/>
                    </a:cubicBezTo>
                  </a:path>
                </a:pathLst>
              </a:custGeom>
              <a:noFill/>
              <a:ln w="9525" cap="rnd">
                <a:solidFill>
                  <a:schemeClr val="bg2">
                    <a:alpha val="35000"/>
                  </a:schemeClr>
                </a:solidFill>
                <a:prstDash val="lgDash"/>
                <a:round/>
              </a:ln>
            </p:spPr>
            <p:txBody>
              <a:bodyPr rtlCol="0" anchor="ctr"/>
              <a:lstStyle/>
              <a:p>
                <a:endParaRPr lang="en-US"/>
              </a:p>
            </p:txBody>
          </p:sp>
        </p:grpSp>
        <p:sp>
          <p:nvSpPr>
            <p:cNvPr id="74" name="Freeform: Shape 73">
              <a:extLst>
                <a:ext uri="{FF2B5EF4-FFF2-40B4-BE49-F238E27FC236}">
                  <a16:creationId xmlns:a16="http://schemas.microsoft.com/office/drawing/2014/main" id="{594A6B7E-847F-437A-BC2F-A78EE3F87D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80400" y="5197178"/>
              <a:ext cx="4211600" cy="1660822"/>
            </a:xfrm>
            <a:custGeom>
              <a:avLst/>
              <a:gdLst>
                <a:gd name="connsiteX0" fmla="*/ 4211600 w 4211600"/>
                <a:gd name="connsiteY0" fmla="*/ 0 h 1660822"/>
                <a:gd name="connsiteX1" fmla="*/ 4211600 w 4211600"/>
                <a:gd name="connsiteY1" fmla="*/ 58430 h 1660822"/>
                <a:gd name="connsiteX2" fmla="*/ 4136524 w 4211600"/>
                <a:gd name="connsiteY2" fmla="*/ 208808 h 1660822"/>
                <a:gd name="connsiteX3" fmla="*/ 3973354 w 4211600"/>
                <a:gd name="connsiteY3" fmla="*/ 437313 h 1660822"/>
                <a:gd name="connsiteX4" fmla="*/ 3884746 w 4211600"/>
                <a:gd name="connsiteY4" fmla="*/ 553613 h 1660822"/>
                <a:gd name="connsiteX5" fmla="*/ 3849435 w 4211600"/>
                <a:gd name="connsiteY5" fmla="*/ 603143 h 1660822"/>
                <a:gd name="connsiteX6" fmla="*/ 3661849 w 4211600"/>
                <a:gd name="connsiteY6" fmla="*/ 819075 h 1660822"/>
                <a:gd name="connsiteX7" fmla="*/ 3402589 w 4211600"/>
                <a:gd name="connsiteY7" fmla="*/ 952996 h 1660822"/>
                <a:gd name="connsiteX8" fmla="*/ 3130202 w 4211600"/>
                <a:gd name="connsiteY8" fmla="*/ 1023386 h 1660822"/>
                <a:gd name="connsiteX9" fmla="*/ 2914657 w 4211600"/>
                <a:gd name="connsiteY9" fmla="*/ 1068058 h 1660822"/>
                <a:gd name="connsiteX10" fmla="*/ 2582149 w 4211600"/>
                <a:gd name="connsiteY10" fmla="*/ 1138924 h 1660822"/>
                <a:gd name="connsiteX11" fmla="*/ 2483958 w 4211600"/>
                <a:gd name="connsiteY11" fmla="*/ 1162356 h 1660822"/>
                <a:gd name="connsiteX12" fmla="*/ 2123750 w 4211600"/>
                <a:gd name="connsiteY12" fmla="*/ 1238651 h 1660822"/>
                <a:gd name="connsiteX13" fmla="*/ 1761444 w 4211600"/>
                <a:gd name="connsiteY13" fmla="*/ 1273417 h 1660822"/>
                <a:gd name="connsiteX14" fmla="*/ 1608382 w 4211600"/>
                <a:gd name="connsiteY14" fmla="*/ 1284466 h 1660822"/>
                <a:gd name="connsiteX15" fmla="*/ 999942 w 4211600"/>
                <a:gd name="connsiteY15" fmla="*/ 1354284 h 1660822"/>
                <a:gd name="connsiteX16" fmla="*/ 484705 w 4211600"/>
                <a:gd name="connsiteY16" fmla="*/ 1450487 h 1660822"/>
                <a:gd name="connsiteX17" fmla="*/ 113310 w 4211600"/>
                <a:gd name="connsiteY17" fmla="*/ 1613700 h 1660822"/>
                <a:gd name="connsiteX18" fmla="*/ 39668 w 4211600"/>
                <a:gd name="connsiteY18" fmla="*/ 1660822 h 1660822"/>
                <a:gd name="connsiteX19" fmla="*/ 0 w 4211600"/>
                <a:gd name="connsiteY19" fmla="*/ 1660822 h 1660822"/>
                <a:gd name="connsiteX20" fmla="*/ 96701 w 4211600"/>
                <a:gd name="connsiteY20" fmla="*/ 1598934 h 1660822"/>
                <a:gd name="connsiteX21" fmla="*/ 474335 w 4211600"/>
                <a:gd name="connsiteY21" fmla="*/ 1433056 h 1660822"/>
                <a:gd name="connsiteX22" fmla="*/ 994299 w 4211600"/>
                <a:gd name="connsiteY22" fmla="*/ 1335806 h 1660822"/>
                <a:gd name="connsiteX23" fmla="*/ 1605231 w 4211600"/>
                <a:gd name="connsiteY23" fmla="*/ 1265702 h 1660822"/>
                <a:gd name="connsiteX24" fmla="*/ 1758819 w 4211600"/>
                <a:gd name="connsiteY24" fmla="*/ 1254558 h 1660822"/>
                <a:gd name="connsiteX25" fmla="*/ 2118106 w 4211600"/>
                <a:gd name="connsiteY25" fmla="*/ 1220077 h 1660822"/>
                <a:gd name="connsiteX26" fmla="*/ 2475557 w 4211600"/>
                <a:gd name="connsiteY26" fmla="*/ 1144353 h 1660822"/>
                <a:gd name="connsiteX27" fmla="*/ 2573878 w 4211600"/>
                <a:gd name="connsiteY27" fmla="*/ 1120827 h 1660822"/>
                <a:gd name="connsiteX28" fmla="*/ 2907437 w 4211600"/>
                <a:gd name="connsiteY28" fmla="*/ 1049675 h 1660822"/>
                <a:gd name="connsiteX29" fmla="*/ 3122589 w 4211600"/>
                <a:gd name="connsiteY29" fmla="*/ 1005098 h 1660822"/>
                <a:gd name="connsiteX30" fmla="*/ 3391169 w 4211600"/>
                <a:gd name="connsiteY30" fmla="*/ 935756 h 1660822"/>
                <a:gd name="connsiteX31" fmla="*/ 3642290 w 4211600"/>
                <a:gd name="connsiteY31" fmla="*/ 806216 h 1660822"/>
                <a:gd name="connsiteX32" fmla="*/ 3825937 w 4211600"/>
                <a:gd name="connsiteY32" fmla="*/ 594475 h 1660822"/>
                <a:gd name="connsiteX33" fmla="*/ 3861381 w 4211600"/>
                <a:gd name="connsiteY33" fmla="*/ 544755 h 1660822"/>
                <a:gd name="connsiteX34" fmla="*/ 3950381 w 4211600"/>
                <a:gd name="connsiteY34" fmla="*/ 427978 h 1660822"/>
                <a:gd name="connsiteX35" fmla="*/ 4112370 w 4211600"/>
                <a:gd name="connsiteY35" fmla="*/ 201378 h 1660822"/>
                <a:gd name="connsiteX36" fmla="*/ 4195989 w 4211600"/>
                <a:gd name="connsiteY36" fmla="*/ 33834 h 1660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4211600" h="1660822">
                  <a:moveTo>
                    <a:pt x="4211600" y="0"/>
                  </a:moveTo>
                  <a:lnTo>
                    <a:pt x="4211600" y="58430"/>
                  </a:lnTo>
                  <a:lnTo>
                    <a:pt x="4136524" y="208808"/>
                  </a:lnTo>
                  <a:cubicBezTo>
                    <a:pt x="4089791" y="287770"/>
                    <a:pt x="4030588" y="363780"/>
                    <a:pt x="3973354" y="437313"/>
                  </a:cubicBezTo>
                  <a:cubicBezTo>
                    <a:pt x="3943819" y="475222"/>
                    <a:pt x="3913231" y="514465"/>
                    <a:pt x="3884746" y="553613"/>
                  </a:cubicBezTo>
                  <a:cubicBezTo>
                    <a:pt x="3872801" y="569996"/>
                    <a:pt x="3861119" y="586569"/>
                    <a:pt x="3849435" y="603143"/>
                  </a:cubicBezTo>
                  <a:cubicBezTo>
                    <a:pt x="3796665" y="678009"/>
                    <a:pt x="3742187" y="755352"/>
                    <a:pt x="3661849" y="819075"/>
                  </a:cubicBezTo>
                  <a:cubicBezTo>
                    <a:pt x="3596214" y="871176"/>
                    <a:pt x="3509050" y="916230"/>
                    <a:pt x="3402589" y="952996"/>
                  </a:cubicBezTo>
                  <a:cubicBezTo>
                    <a:pt x="3312406" y="984048"/>
                    <a:pt x="3215660" y="1005003"/>
                    <a:pt x="3130202" y="1023386"/>
                  </a:cubicBezTo>
                  <a:cubicBezTo>
                    <a:pt x="3058529" y="1038816"/>
                    <a:pt x="2985412" y="1053675"/>
                    <a:pt x="2914657" y="1068058"/>
                  </a:cubicBezTo>
                  <a:cubicBezTo>
                    <a:pt x="2805176" y="1090251"/>
                    <a:pt x="2692021" y="1113207"/>
                    <a:pt x="2582149" y="1138924"/>
                  </a:cubicBezTo>
                  <a:cubicBezTo>
                    <a:pt x="2549330" y="1146639"/>
                    <a:pt x="2516644" y="1154450"/>
                    <a:pt x="2483958" y="1162356"/>
                  </a:cubicBezTo>
                  <a:cubicBezTo>
                    <a:pt x="2367257" y="1190550"/>
                    <a:pt x="2246621" y="1219601"/>
                    <a:pt x="2123750" y="1238651"/>
                  </a:cubicBezTo>
                  <a:cubicBezTo>
                    <a:pt x="2004294" y="1257129"/>
                    <a:pt x="1880769" y="1265416"/>
                    <a:pt x="1761444" y="1273417"/>
                  </a:cubicBezTo>
                  <a:cubicBezTo>
                    <a:pt x="1711167" y="1276751"/>
                    <a:pt x="1659184" y="1280275"/>
                    <a:pt x="1608382" y="1284466"/>
                  </a:cubicBezTo>
                  <a:cubicBezTo>
                    <a:pt x="1408589" y="1300944"/>
                    <a:pt x="1214570" y="1325805"/>
                    <a:pt x="999942" y="1354284"/>
                  </a:cubicBezTo>
                  <a:cubicBezTo>
                    <a:pt x="826403" y="1377240"/>
                    <a:pt x="647744" y="1400957"/>
                    <a:pt x="484705" y="1450487"/>
                  </a:cubicBezTo>
                  <a:cubicBezTo>
                    <a:pt x="355831" y="1489635"/>
                    <a:pt x="231387" y="1544374"/>
                    <a:pt x="113310" y="1613700"/>
                  </a:cubicBezTo>
                  <a:lnTo>
                    <a:pt x="39668" y="1660822"/>
                  </a:lnTo>
                  <a:lnTo>
                    <a:pt x="0" y="1660822"/>
                  </a:lnTo>
                  <a:lnTo>
                    <a:pt x="96701" y="1598934"/>
                  </a:lnTo>
                  <a:cubicBezTo>
                    <a:pt x="216635" y="1528533"/>
                    <a:pt x="343196" y="1472919"/>
                    <a:pt x="474335" y="1433056"/>
                  </a:cubicBezTo>
                  <a:cubicBezTo>
                    <a:pt x="639999" y="1382669"/>
                    <a:pt x="820102" y="1358856"/>
                    <a:pt x="994299" y="1335806"/>
                  </a:cubicBezTo>
                  <a:cubicBezTo>
                    <a:pt x="1210239" y="1307231"/>
                    <a:pt x="1404650" y="1282275"/>
                    <a:pt x="1605231" y="1265702"/>
                  </a:cubicBezTo>
                  <a:cubicBezTo>
                    <a:pt x="1656428" y="1261511"/>
                    <a:pt x="1708411" y="1257987"/>
                    <a:pt x="1758819" y="1254558"/>
                  </a:cubicBezTo>
                  <a:cubicBezTo>
                    <a:pt x="1877487" y="1246557"/>
                    <a:pt x="2000094" y="1238365"/>
                    <a:pt x="2118106" y="1220077"/>
                  </a:cubicBezTo>
                  <a:cubicBezTo>
                    <a:pt x="2239531" y="1201313"/>
                    <a:pt x="2359513" y="1172357"/>
                    <a:pt x="2475557" y="1144353"/>
                  </a:cubicBezTo>
                  <a:cubicBezTo>
                    <a:pt x="2508243" y="1136448"/>
                    <a:pt x="2541060" y="1128542"/>
                    <a:pt x="2573878" y="1120827"/>
                  </a:cubicBezTo>
                  <a:cubicBezTo>
                    <a:pt x="2684276" y="1094919"/>
                    <a:pt x="2797694" y="1071963"/>
                    <a:pt x="2907437" y="1049675"/>
                  </a:cubicBezTo>
                  <a:cubicBezTo>
                    <a:pt x="2978061" y="1035387"/>
                    <a:pt x="3051178" y="1020528"/>
                    <a:pt x="3122589" y="1005098"/>
                  </a:cubicBezTo>
                  <a:cubicBezTo>
                    <a:pt x="3206997" y="986810"/>
                    <a:pt x="3302823" y="966141"/>
                    <a:pt x="3391169" y="935756"/>
                  </a:cubicBezTo>
                  <a:cubicBezTo>
                    <a:pt x="3494479" y="900132"/>
                    <a:pt x="3578886" y="856508"/>
                    <a:pt x="3642290" y="806216"/>
                  </a:cubicBezTo>
                  <a:cubicBezTo>
                    <a:pt x="3720133" y="744303"/>
                    <a:pt x="3773953" y="668103"/>
                    <a:pt x="3825937" y="594475"/>
                  </a:cubicBezTo>
                  <a:cubicBezTo>
                    <a:pt x="3837621" y="577902"/>
                    <a:pt x="3849435" y="561233"/>
                    <a:pt x="3861381" y="544755"/>
                  </a:cubicBezTo>
                  <a:cubicBezTo>
                    <a:pt x="3889997" y="505416"/>
                    <a:pt x="3920715" y="465983"/>
                    <a:pt x="3950381" y="427978"/>
                  </a:cubicBezTo>
                  <a:cubicBezTo>
                    <a:pt x="4007353" y="354921"/>
                    <a:pt x="4066163" y="279388"/>
                    <a:pt x="4112370" y="201378"/>
                  </a:cubicBezTo>
                  <a:cubicBezTo>
                    <a:pt x="4144662" y="146800"/>
                    <a:pt x="4170785" y="89364"/>
                    <a:pt x="4195989" y="3383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83" name="Footer Placeholder 42">
            <a:extLst>
              <a:ext uri="{FF2B5EF4-FFF2-40B4-BE49-F238E27FC236}">
                <a16:creationId xmlns:a16="http://schemas.microsoft.com/office/drawing/2014/main" id="{03E51277-1095-412F-913B-8FA8021AA626}"/>
              </a:ext>
              <a:ext uri="{C183D7F6-B498-43B3-948B-1728B52AA6E4}">
                <adec:decorative xmlns:adec="http://schemas.microsoft.com/office/drawing/2017/decorative" val="1"/>
              </a:ext>
            </a:extLst>
          </p:cNvPr>
          <p:cNvSpPr txBox="1">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sz="1000" cap="all" spc="200">
              <a:latin typeface="Segoe UI Semilight" panose="020B0402040204020203" pitchFamily="34" charset="0"/>
              <a:cs typeface="Segoe UI Semilight" panose="020B0402040204020203" pitchFamily="34" charset="0"/>
            </a:endParaRPr>
          </a:p>
        </p:txBody>
      </p:sp>
      <p:grpSp>
        <p:nvGrpSpPr>
          <p:cNvPr id="85"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3087"/>
            <a:ext cx="7921775" cy="6887020"/>
            <a:chOff x="3662362" y="1504950"/>
            <a:chExt cx="4411694" cy="3835431"/>
          </a:xfrm>
          <a:noFill/>
        </p:grpSpPr>
        <p:sp>
          <p:nvSpPr>
            <p:cNvPr id="86" name="Freeform: Shape 85">
              <a:extLst>
                <a:ext uri="{FF2B5EF4-FFF2-40B4-BE49-F238E27FC236}">
                  <a16:creationId xmlns:a16="http://schemas.microsoft.com/office/drawing/2014/main" id="{712269F1-E4D6-4EEB-8A0F-059FAFC408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595342" y="1540859"/>
              <a:ext cx="2478714" cy="3799522"/>
            </a:xfrm>
            <a:custGeom>
              <a:avLst/>
              <a:gdLst>
                <a:gd name="connsiteX0" fmla="*/ 545711 w 2478714"/>
                <a:gd name="connsiteY0" fmla="*/ 3799523 h 3799522"/>
                <a:gd name="connsiteX1" fmla="*/ 280820 w 2478714"/>
                <a:gd name="connsiteY1" fmla="*/ 3178874 h 3799522"/>
                <a:gd name="connsiteX2" fmla="*/ 43076 w 2478714"/>
                <a:gd name="connsiteY2" fmla="*/ 2663762 h 3799522"/>
                <a:gd name="connsiteX3" fmla="*/ 3167 w 2478714"/>
                <a:gd name="connsiteY3" fmla="*/ 2344769 h 3799522"/>
                <a:gd name="connsiteX4" fmla="*/ 117943 w 2478714"/>
                <a:gd name="connsiteY4" fmla="*/ 1976723 h 3799522"/>
                <a:gd name="connsiteX5" fmla="*/ 224242 w 2478714"/>
                <a:gd name="connsiteY5" fmla="*/ 1744123 h 3799522"/>
                <a:gd name="connsiteX6" fmla="*/ 447222 w 2478714"/>
                <a:gd name="connsiteY6" fmla="*/ 1569244 h 3799522"/>
                <a:gd name="connsiteX7" fmla="*/ 708588 w 2478714"/>
                <a:gd name="connsiteY7" fmla="*/ 1598295 h 3799522"/>
                <a:gd name="connsiteX8" fmla="*/ 1024532 w 2478714"/>
                <a:gd name="connsiteY8" fmla="*/ 1741837 h 3799522"/>
                <a:gd name="connsiteX9" fmla="*/ 1538692 w 2478714"/>
                <a:gd name="connsiteY9" fmla="*/ 1773460 h 3799522"/>
                <a:gd name="connsiteX10" fmla="*/ 1869019 w 2478714"/>
                <a:gd name="connsiteY10" fmla="*/ 1650016 h 3799522"/>
                <a:gd name="connsiteX11" fmla="*/ 2124670 w 2478714"/>
                <a:gd name="connsiteY11" fmla="*/ 1515047 h 3799522"/>
                <a:gd name="connsiteX12" fmla="*/ 2334410 w 2478714"/>
                <a:gd name="connsiteY12" fmla="*/ 1305401 h 3799522"/>
                <a:gd name="connsiteX13" fmla="*/ 2430232 w 2478714"/>
                <a:gd name="connsiteY13" fmla="*/ 933164 h 3799522"/>
                <a:gd name="connsiteX14" fmla="*/ 2430232 w 2478714"/>
                <a:gd name="connsiteY14" fmla="*/ 571786 h 3799522"/>
                <a:gd name="connsiteX15" fmla="*/ 2445472 w 2478714"/>
                <a:gd name="connsiteY15" fmla="*/ 315659 h 3799522"/>
                <a:gd name="connsiteX16" fmla="*/ 2478714 w 2478714"/>
                <a:gd name="connsiteY16" fmla="*/ 0 h 379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78714" h="3799522">
                  <a:moveTo>
                    <a:pt x="545711" y="3799523"/>
                  </a:moveTo>
                  <a:cubicBezTo>
                    <a:pt x="492847" y="3532346"/>
                    <a:pt x="330541" y="3270313"/>
                    <a:pt x="280820" y="3178874"/>
                  </a:cubicBezTo>
                  <a:cubicBezTo>
                    <a:pt x="190047" y="3012281"/>
                    <a:pt x="98988" y="2844832"/>
                    <a:pt x="43076" y="2663762"/>
                  </a:cubicBezTo>
                  <a:cubicBezTo>
                    <a:pt x="11072" y="2560130"/>
                    <a:pt x="-7882" y="2452402"/>
                    <a:pt x="3167" y="2344769"/>
                  </a:cubicBezTo>
                  <a:cubicBezTo>
                    <a:pt x="16311" y="2216468"/>
                    <a:pt x="71175" y="2097310"/>
                    <a:pt x="117943" y="1976723"/>
                  </a:cubicBezTo>
                  <a:cubicBezTo>
                    <a:pt x="148899" y="1896904"/>
                    <a:pt x="177569" y="1815751"/>
                    <a:pt x="224242" y="1744123"/>
                  </a:cubicBezTo>
                  <a:cubicBezTo>
                    <a:pt x="277677" y="1662017"/>
                    <a:pt x="352829" y="1593437"/>
                    <a:pt x="447222" y="1569244"/>
                  </a:cubicBezTo>
                  <a:cubicBezTo>
                    <a:pt x="534090" y="1547051"/>
                    <a:pt x="624387" y="1565910"/>
                    <a:pt x="708588" y="1598295"/>
                  </a:cubicBezTo>
                  <a:cubicBezTo>
                    <a:pt x="816697" y="1640015"/>
                    <a:pt x="915948" y="1701546"/>
                    <a:pt x="1024532" y="1741837"/>
                  </a:cubicBezTo>
                  <a:cubicBezTo>
                    <a:pt x="1188743" y="1802797"/>
                    <a:pt x="1367814" y="1811750"/>
                    <a:pt x="1538692" y="1773460"/>
                  </a:cubicBezTo>
                  <a:cubicBezTo>
                    <a:pt x="1653659" y="1747647"/>
                    <a:pt x="1761863" y="1699355"/>
                    <a:pt x="1869019" y="1650016"/>
                  </a:cubicBezTo>
                  <a:cubicBezTo>
                    <a:pt x="1956744" y="1609630"/>
                    <a:pt x="2044279" y="1568291"/>
                    <a:pt x="2124670" y="1515047"/>
                  </a:cubicBezTo>
                  <a:cubicBezTo>
                    <a:pt x="2208204" y="1459706"/>
                    <a:pt x="2282976" y="1391222"/>
                    <a:pt x="2334410" y="1305401"/>
                  </a:cubicBezTo>
                  <a:cubicBezTo>
                    <a:pt x="2401181" y="1194054"/>
                    <a:pt x="2423565" y="1063276"/>
                    <a:pt x="2430232" y="933164"/>
                  </a:cubicBezTo>
                  <a:cubicBezTo>
                    <a:pt x="2436423" y="812864"/>
                    <a:pt x="2428517" y="692277"/>
                    <a:pt x="2430232" y="571786"/>
                  </a:cubicBezTo>
                  <a:cubicBezTo>
                    <a:pt x="2431470" y="486251"/>
                    <a:pt x="2438233" y="400907"/>
                    <a:pt x="2445472" y="315659"/>
                  </a:cubicBezTo>
                  <a:cubicBezTo>
                    <a:pt x="2454426" y="210217"/>
                    <a:pt x="2463284" y="104680"/>
                    <a:pt x="2478714" y="0"/>
                  </a:cubicBezTo>
                </a:path>
              </a:pathLst>
            </a:custGeom>
            <a:noFill/>
            <a:ln w="9525" cap="rnd">
              <a:solidFill>
                <a:schemeClr val="bg2">
                  <a:alpha val="25000"/>
                </a:schemeClr>
              </a:solidFill>
              <a:prstDash val="lgDash"/>
              <a:round/>
            </a:ln>
          </p:spPr>
          <p:txBody>
            <a:bodyPr rtlCol="0" anchor="ctr"/>
            <a:lstStyle/>
            <a:p>
              <a:endParaRPr lang="en-US"/>
            </a:p>
          </p:txBody>
        </p:sp>
        <p:sp>
          <p:nvSpPr>
            <p:cNvPr id="87" name="Freeform: Shape 86">
              <a:extLst>
                <a:ext uri="{FF2B5EF4-FFF2-40B4-BE49-F238E27FC236}">
                  <a16:creationId xmlns:a16="http://schemas.microsoft.com/office/drawing/2014/main" id="{088D87B2-D2A4-4577-89DC-7AF275C017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982" y="2388008"/>
              <a:ext cx="2302192" cy="2952373"/>
            </a:xfrm>
            <a:custGeom>
              <a:avLst/>
              <a:gdLst>
                <a:gd name="connsiteX0" fmla="*/ 2302193 w 2302192"/>
                <a:gd name="connsiteY0" fmla="*/ 2952373 h 2952373"/>
                <a:gd name="connsiteX1" fmla="*/ 2022729 w 2302192"/>
                <a:gd name="connsiteY1" fmla="*/ 2442309 h 2952373"/>
                <a:gd name="connsiteX2" fmla="*/ 1834039 w 2302192"/>
                <a:gd name="connsiteY2" fmla="*/ 1937199 h 2952373"/>
                <a:gd name="connsiteX3" fmla="*/ 1789748 w 2302192"/>
                <a:gd name="connsiteY3" fmla="*/ 1609063 h 2952373"/>
                <a:gd name="connsiteX4" fmla="*/ 1870139 w 2302192"/>
                <a:gd name="connsiteY4" fmla="*/ 1183962 h 2952373"/>
                <a:gd name="connsiteX5" fmla="*/ 2021110 w 2302192"/>
                <a:gd name="connsiteY5" fmla="*/ 743621 h 2952373"/>
                <a:gd name="connsiteX6" fmla="*/ 2010061 w 2302192"/>
                <a:gd name="connsiteY6" fmla="*/ 342047 h 2952373"/>
                <a:gd name="connsiteX7" fmla="*/ 1867376 w 2302192"/>
                <a:gd name="connsiteY7" fmla="*/ 55440 h 2952373"/>
                <a:gd name="connsiteX8" fmla="*/ 1652683 w 2302192"/>
                <a:gd name="connsiteY8" fmla="*/ 2862 h 2952373"/>
                <a:gd name="connsiteX9" fmla="*/ 1295305 w 2302192"/>
                <a:gd name="connsiteY9" fmla="*/ 234129 h 2952373"/>
                <a:gd name="connsiteX10" fmla="*/ 812101 w 2302192"/>
                <a:gd name="connsiteY10" fmla="*/ 886401 h 2952373"/>
                <a:gd name="connsiteX11" fmla="*/ 668846 w 2302192"/>
                <a:gd name="connsiteY11" fmla="*/ 1126145 h 2952373"/>
                <a:gd name="connsiteX12" fmla="*/ 498443 w 2302192"/>
                <a:gd name="connsiteY12" fmla="*/ 1405799 h 2952373"/>
                <a:gd name="connsiteX13" fmla="*/ 355759 w 2302192"/>
                <a:gd name="connsiteY13" fmla="*/ 1634304 h 2952373"/>
                <a:gd name="connsiteX14" fmla="*/ 161449 w 2302192"/>
                <a:gd name="connsiteY14" fmla="*/ 1913576 h 2952373"/>
                <a:gd name="connsiteX15" fmla="*/ 0 w 2302192"/>
                <a:gd name="connsiteY15" fmla="*/ 2189802 h 2952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302192" h="2952373">
                  <a:moveTo>
                    <a:pt x="2302193" y="2952373"/>
                  </a:moveTo>
                  <a:cubicBezTo>
                    <a:pt x="2141125" y="2809308"/>
                    <a:pt x="2070068" y="2504603"/>
                    <a:pt x="2022729" y="2442309"/>
                  </a:cubicBezTo>
                  <a:cubicBezTo>
                    <a:pt x="1884140" y="2259810"/>
                    <a:pt x="1887760" y="2160274"/>
                    <a:pt x="1834039" y="1937199"/>
                  </a:cubicBezTo>
                  <a:cubicBezTo>
                    <a:pt x="1808131" y="1829376"/>
                    <a:pt x="1789367" y="1719838"/>
                    <a:pt x="1789748" y="1609063"/>
                  </a:cubicBezTo>
                  <a:cubicBezTo>
                    <a:pt x="1790224" y="1464092"/>
                    <a:pt x="1822418" y="1321122"/>
                    <a:pt x="1870139" y="1183962"/>
                  </a:cubicBezTo>
                  <a:cubicBezTo>
                    <a:pt x="1921288" y="1036896"/>
                    <a:pt x="1991868" y="896307"/>
                    <a:pt x="2021110" y="743621"/>
                  </a:cubicBezTo>
                  <a:cubicBezTo>
                    <a:pt x="2046637" y="610842"/>
                    <a:pt x="2036921" y="474730"/>
                    <a:pt x="2010061" y="342047"/>
                  </a:cubicBezTo>
                  <a:cubicBezTo>
                    <a:pt x="1988058" y="233367"/>
                    <a:pt x="1954340" y="122210"/>
                    <a:pt x="1867376" y="55440"/>
                  </a:cubicBezTo>
                  <a:cubicBezTo>
                    <a:pt x="1806512" y="8767"/>
                    <a:pt x="1728883" y="-7140"/>
                    <a:pt x="1652683" y="2862"/>
                  </a:cubicBezTo>
                  <a:cubicBezTo>
                    <a:pt x="1508474" y="21816"/>
                    <a:pt x="1395984" y="127068"/>
                    <a:pt x="1295305" y="234129"/>
                  </a:cubicBezTo>
                  <a:cubicBezTo>
                    <a:pt x="1109377" y="431772"/>
                    <a:pt x="953453" y="654657"/>
                    <a:pt x="812101" y="886401"/>
                  </a:cubicBezTo>
                  <a:cubicBezTo>
                    <a:pt x="763619" y="965934"/>
                    <a:pt x="716566" y="1046230"/>
                    <a:pt x="668846" y="1126145"/>
                  </a:cubicBezTo>
                  <a:cubicBezTo>
                    <a:pt x="612839" y="1219871"/>
                    <a:pt x="555308" y="1312644"/>
                    <a:pt x="498443" y="1405799"/>
                  </a:cubicBezTo>
                  <a:cubicBezTo>
                    <a:pt x="451676" y="1482475"/>
                    <a:pt x="405289" y="1559342"/>
                    <a:pt x="355759" y="1634304"/>
                  </a:cubicBezTo>
                  <a:cubicBezTo>
                    <a:pt x="293275" y="1728887"/>
                    <a:pt x="225362" y="1819946"/>
                    <a:pt x="161449" y="1913576"/>
                  </a:cubicBezTo>
                  <a:cubicBezTo>
                    <a:pt x="86487" y="2023495"/>
                    <a:pt x="0" y="2189802"/>
                    <a:pt x="0" y="2189802"/>
                  </a:cubicBezTo>
                </a:path>
              </a:pathLst>
            </a:custGeom>
            <a:noFill/>
            <a:ln w="9525" cap="rnd">
              <a:solidFill>
                <a:schemeClr val="bg2">
                  <a:alpha val="25000"/>
                </a:schemeClr>
              </a:solidFill>
              <a:prstDash val="lgDash"/>
              <a:round/>
            </a:ln>
          </p:spPr>
          <p:txBody>
            <a:bodyPr rtlCol="0" anchor="ctr"/>
            <a:lstStyle/>
            <a:p>
              <a:endParaRPr lang="en-US"/>
            </a:p>
          </p:txBody>
        </p:sp>
        <p:grpSp>
          <p:nvGrpSpPr>
            <p:cNvPr id="88" name="Graphic 3">
              <a:extLst>
                <a:ext uri="{FF2B5EF4-FFF2-40B4-BE49-F238E27FC236}">
                  <a16:creationId xmlns:a16="http://schemas.microsoft.com/office/drawing/2014/main" id="{96F2112D-BBBE-46A6-B66D-A3F02ED3284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662362" y="1504950"/>
              <a:ext cx="1913000" cy="3816381"/>
              <a:chOff x="3662362" y="1504950"/>
              <a:chExt cx="1913000" cy="3816381"/>
            </a:xfrm>
            <a:noFill/>
          </p:grpSpPr>
          <p:sp>
            <p:nvSpPr>
              <p:cNvPr id="99" name="Freeform: Shape 98">
                <a:extLst>
                  <a:ext uri="{FF2B5EF4-FFF2-40B4-BE49-F238E27FC236}">
                    <a16:creationId xmlns:a16="http://schemas.microsoft.com/office/drawing/2014/main" id="{ACCB55F8-F950-431F-9B90-688950D9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100" name="Freeform: Shape 99">
                <a:extLst>
                  <a:ext uri="{FF2B5EF4-FFF2-40B4-BE49-F238E27FC236}">
                    <a16:creationId xmlns:a16="http://schemas.microsoft.com/office/drawing/2014/main" id="{27D0AA11-2E4E-479C-B953-547285E724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62362" y="1504950"/>
                <a:ext cx="9525" cy="9525"/>
              </a:xfrm>
              <a:custGeom>
                <a:avLst/>
                <a:gdLst/>
                <a:ahLst/>
                <a:cxnLst/>
                <a:rect l="l" t="t" r="r" b="b"/>
                <a:pathLst>
                  <a:path w="9525" h="9525"/>
                </a:pathLst>
              </a:custGeom>
              <a:noFill/>
              <a:ln w="9525" cap="rnd">
                <a:solidFill>
                  <a:schemeClr val="bg2">
                    <a:alpha val="25000"/>
                  </a:schemeClr>
                </a:solidFill>
                <a:prstDash val="lgDash"/>
                <a:round/>
              </a:ln>
            </p:spPr>
            <p:txBody>
              <a:bodyPr rtlCol="0" anchor="ctr"/>
              <a:lstStyle/>
              <a:p>
                <a:endParaRPr lang="en-US"/>
              </a:p>
            </p:txBody>
          </p:sp>
          <p:sp>
            <p:nvSpPr>
              <p:cNvPr id="101" name="Freeform: Shape 100">
                <a:extLst>
                  <a:ext uri="{FF2B5EF4-FFF2-40B4-BE49-F238E27FC236}">
                    <a16:creationId xmlns:a16="http://schemas.microsoft.com/office/drawing/2014/main" id="{90D86C66-EDF0-4ABB-87F4-A2882A2E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791" y="3466048"/>
                <a:ext cx="1604295" cy="1847472"/>
              </a:xfrm>
              <a:custGeom>
                <a:avLst/>
                <a:gdLst>
                  <a:gd name="connsiteX0" fmla="*/ 1604296 w 1604295"/>
                  <a:gd name="connsiteY0" fmla="*/ 1847472 h 1847472"/>
                  <a:gd name="connsiteX1" fmla="*/ 1517809 w 1604295"/>
                  <a:gd name="connsiteY1" fmla="*/ 1544292 h 1847472"/>
                  <a:gd name="connsiteX2" fmla="*/ 1394841 w 1604295"/>
                  <a:gd name="connsiteY2" fmla="*/ 1183771 h 1847472"/>
                  <a:gd name="connsiteX3" fmla="*/ 1318355 w 1604295"/>
                  <a:gd name="connsiteY3" fmla="*/ 695233 h 1847472"/>
                  <a:gd name="connsiteX4" fmla="*/ 1359884 w 1604295"/>
                  <a:gd name="connsiteY4" fmla="*/ 397863 h 1847472"/>
                  <a:gd name="connsiteX5" fmla="*/ 1359884 w 1604295"/>
                  <a:gd name="connsiteY5" fmla="*/ 236700 h 1847472"/>
                  <a:gd name="connsiteX6" fmla="*/ 1351598 w 1604295"/>
                  <a:gd name="connsiteY6" fmla="*/ 67250 h 1847472"/>
                  <a:gd name="connsiteX7" fmla="*/ 1316641 w 1604295"/>
                  <a:gd name="connsiteY7" fmla="*/ 10767 h 1847472"/>
                  <a:gd name="connsiteX8" fmla="*/ 1195292 w 1604295"/>
                  <a:gd name="connsiteY8" fmla="*/ 34008 h 1847472"/>
                  <a:gd name="connsiteX9" fmla="*/ 1005745 w 1604295"/>
                  <a:gd name="connsiteY9" fmla="*/ 254988 h 1847472"/>
                  <a:gd name="connsiteX10" fmla="*/ 763048 w 1604295"/>
                  <a:gd name="connsiteY10" fmla="*/ 587315 h 1847472"/>
                  <a:gd name="connsiteX11" fmla="*/ 548640 w 1604295"/>
                  <a:gd name="connsiteY11" fmla="*/ 861444 h 1847472"/>
                  <a:gd name="connsiteX12" fmla="*/ 328803 w 1604295"/>
                  <a:gd name="connsiteY12" fmla="*/ 1145480 h 1847472"/>
                  <a:gd name="connsiteX13" fmla="*/ 0 w 1604295"/>
                  <a:gd name="connsiteY13" fmla="*/ 1607157 h 1847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04295" h="1847472">
                    <a:moveTo>
                      <a:pt x="1604296" y="1847472"/>
                    </a:moveTo>
                    <a:cubicBezTo>
                      <a:pt x="1573721" y="1753270"/>
                      <a:pt x="1548479" y="1638399"/>
                      <a:pt x="1517809" y="1544292"/>
                    </a:cubicBezTo>
                    <a:cubicBezTo>
                      <a:pt x="1478471" y="1423515"/>
                      <a:pt x="1432846" y="1304929"/>
                      <a:pt x="1394841" y="1183771"/>
                    </a:cubicBezTo>
                    <a:cubicBezTo>
                      <a:pt x="1345025" y="1024893"/>
                      <a:pt x="1305497" y="860778"/>
                      <a:pt x="1318355" y="695233"/>
                    </a:cubicBezTo>
                    <a:cubicBezTo>
                      <a:pt x="1326071" y="595316"/>
                      <a:pt x="1353312" y="497780"/>
                      <a:pt x="1359884" y="397863"/>
                    </a:cubicBezTo>
                    <a:cubicBezTo>
                      <a:pt x="1363409" y="344237"/>
                      <a:pt x="1359503" y="290421"/>
                      <a:pt x="1359884" y="236700"/>
                    </a:cubicBezTo>
                    <a:cubicBezTo>
                      <a:pt x="1360265" y="179740"/>
                      <a:pt x="1366076" y="122114"/>
                      <a:pt x="1351598" y="67250"/>
                    </a:cubicBezTo>
                    <a:cubicBezTo>
                      <a:pt x="1345692" y="44866"/>
                      <a:pt x="1335691" y="23530"/>
                      <a:pt x="1316641" y="10767"/>
                    </a:cubicBezTo>
                    <a:cubicBezTo>
                      <a:pt x="1279874" y="-13998"/>
                      <a:pt x="1233202" y="8290"/>
                      <a:pt x="1195292" y="34008"/>
                    </a:cubicBezTo>
                    <a:cubicBezTo>
                      <a:pt x="1114330" y="89062"/>
                      <a:pt x="1060990" y="173644"/>
                      <a:pt x="1005745" y="254988"/>
                    </a:cubicBezTo>
                    <a:cubicBezTo>
                      <a:pt x="928688" y="368526"/>
                      <a:pt x="847058" y="478825"/>
                      <a:pt x="763048" y="587315"/>
                    </a:cubicBezTo>
                    <a:cubicBezTo>
                      <a:pt x="691991" y="679041"/>
                      <a:pt x="621697" y="771338"/>
                      <a:pt x="548640" y="861444"/>
                    </a:cubicBezTo>
                    <a:cubicBezTo>
                      <a:pt x="425672" y="1012987"/>
                      <a:pt x="453866" y="995747"/>
                      <a:pt x="328803" y="1145480"/>
                    </a:cubicBezTo>
                    <a:cubicBezTo>
                      <a:pt x="294418" y="1186628"/>
                      <a:pt x="21146" y="1558103"/>
                      <a:pt x="0" y="1607157"/>
                    </a:cubicBezTo>
                  </a:path>
                </a:pathLst>
              </a:custGeom>
              <a:noFill/>
              <a:ln w="9525" cap="rnd">
                <a:solidFill>
                  <a:schemeClr val="bg2">
                    <a:alpha val="25000"/>
                  </a:schemeClr>
                </a:solidFill>
                <a:prstDash val="lgDash"/>
                <a:round/>
              </a:ln>
            </p:spPr>
            <p:txBody>
              <a:bodyPr rtlCol="0" anchor="ctr"/>
              <a:lstStyle/>
              <a:p>
                <a:endParaRPr lang="en-US"/>
              </a:p>
            </p:txBody>
          </p:sp>
          <p:sp>
            <p:nvSpPr>
              <p:cNvPr id="102" name="Freeform: Shape 101">
                <a:extLst>
                  <a:ext uri="{FF2B5EF4-FFF2-40B4-BE49-F238E27FC236}">
                    <a16:creationId xmlns:a16="http://schemas.microsoft.com/office/drawing/2014/main" id="{D026082B-E695-4987-8C03-332366C6C9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83507" y="3153822"/>
                <a:ext cx="1223105" cy="1676495"/>
              </a:xfrm>
              <a:custGeom>
                <a:avLst/>
                <a:gdLst>
                  <a:gd name="connsiteX0" fmla="*/ 1223105 w 1223105"/>
                  <a:gd name="connsiteY0" fmla="*/ 0 h 1676495"/>
                  <a:gd name="connsiteX1" fmla="*/ 1000792 w 1223105"/>
                  <a:gd name="connsiteY1" fmla="*/ 254794 h 1676495"/>
                  <a:gd name="connsiteX2" fmla="*/ 744760 w 1223105"/>
                  <a:gd name="connsiteY2" fmla="*/ 651891 h 1676495"/>
                  <a:gd name="connsiteX3" fmla="*/ 345758 w 1223105"/>
                  <a:gd name="connsiteY3" fmla="*/ 1231773 h 1676495"/>
                  <a:gd name="connsiteX4" fmla="*/ 0 w 1223105"/>
                  <a:gd name="connsiteY4" fmla="*/ 1676495 h 16764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3105" h="1676495">
                    <a:moveTo>
                      <a:pt x="1223105" y="0"/>
                    </a:moveTo>
                    <a:cubicBezTo>
                      <a:pt x="1136523" y="72771"/>
                      <a:pt x="1066324" y="162401"/>
                      <a:pt x="1000792" y="254794"/>
                    </a:cubicBezTo>
                    <a:cubicBezTo>
                      <a:pt x="909733" y="383286"/>
                      <a:pt x="827723" y="517970"/>
                      <a:pt x="744760" y="651891"/>
                    </a:cubicBezTo>
                    <a:cubicBezTo>
                      <a:pt x="621030" y="851726"/>
                      <a:pt x="497777" y="1052608"/>
                      <a:pt x="345758" y="1231773"/>
                    </a:cubicBezTo>
                    <a:cubicBezTo>
                      <a:pt x="248888" y="1345978"/>
                      <a:pt x="61722" y="1540764"/>
                      <a:pt x="0" y="1676495"/>
                    </a:cubicBezTo>
                  </a:path>
                </a:pathLst>
              </a:custGeom>
              <a:noFill/>
              <a:ln w="9525" cap="rnd">
                <a:solidFill>
                  <a:schemeClr val="bg2">
                    <a:alpha val="25000"/>
                  </a:schemeClr>
                </a:solidFill>
                <a:prstDash val="lgDash"/>
                <a:round/>
              </a:ln>
            </p:spPr>
            <p:txBody>
              <a:bodyPr rtlCol="0" anchor="ctr"/>
              <a:lstStyle/>
              <a:p>
                <a:endParaRPr lang="en-US"/>
              </a:p>
            </p:txBody>
          </p:sp>
          <p:sp>
            <p:nvSpPr>
              <p:cNvPr id="103" name="Freeform: Shape 102">
                <a:extLst>
                  <a:ext uri="{FF2B5EF4-FFF2-40B4-BE49-F238E27FC236}">
                    <a16:creationId xmlns:a16="http://schemas.microsoft.com/office/drawing/2014/main" id="{461A8835-D9FC-4CAB-AF19-A5513B17BA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06517" y="3097027"/>
                <a:ext cx="668845" cy="2224304"/>
              </a:xfrm>
              <a:custGeom>
                <a:avLst/>
                <a:gdLst>
                  <a:gd name="connsiteX0" fmla="*/ 668846 w 668845"/>
                  <a:gd name="connsiteY0" fmla="*/ 2224305 h 2224304"/>
                  <a:gd name="connsiteX1" fmla="*/ 486918 w 668845"/>
                  <a:gd name="connsiteY1" fmla="*/ 1944365 h 2224304"/>
                  <a:gd name="connsiteX2" fmla="*/ 376809 w 668845"/>
                  <a:gd name="connsiteY2" fmla="*/ 1659663 h 2224304"/>
                  <a:gd name="connsiteX3" fmla="*/ 319373 w 668845"/>
                  <a:gd name="connsiteY3" fmla="*/ 1425157 h 2224304"/>
                  <a:gd name="connsiteX4" fmla="*/ 264319 w 668845"/>
                  <a:gd name="connsiteY4" fmla="*/ 1130834 h 2224304"/>
                  <a:gd name="connsiteX5" fmla="*/ 278702 w 668845"/>
                  <a:gd name="connsiteY5" fmla="*/ 882041 h 2224304"/>
                  <a:gd name="connsiteX6" fmla="*/ 302609 w 668845"/>
                  <a:gd name="connsiteY6" fmla="*/ 736118 h 2224304"/>
                  <a:gd name="connsiteX7" fmla="*/ 360045 w 668845"/>
                  <a:gd name="connsiteY7" fmla="*/ 444177 h 2224304"/>
                  <a:gd name="connsiteX8" fmla="*/ 386334 w 668845"/>
                  <a:gd name="connsiteY8" fmla="*/ 233675 h 2224304"/>
                  <a:gd name="connsiteX9" fmla="*/ 0 w 668845"/>
                  <a:gd name="connsiteY9" fmla="*/ 56795 h 222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8845" h="2224304">
                    <a:moveTo>
                      <a:pt x="668846" y="2224305"/>
                    </a:moveTo>
                    <a:cubicBezTo>
                      <a:pt x="599218" y="2137151"/>
                      <a:pt x="537210" y="2043996"/>
                      <a:pt x="486918" y="1944365"/>
                    </a:cubicBezTo>
                    <a:cubicBezTo>
                      <a:pt x="441008" y="1853306"/>
                      <a:pt x="404717" y="1757770"/>
                      <a:pt x="376809" y="1659663"/>
                    </a:cubicBezTo>
                    <a:cubicBezTo>
                      <a:pt x="354806" y="1582224"/>
                      <a:pt x="337757" y="1503548"/>
                      <a:pt x="319373" y="1425157"/>
                    </a:cubicBezTo>
                    <a:cubicBezTo>
                      <a:pt x="296418" y="1327811"/>
                      <a:pt x="270510" y="1230657"/>
                      <a:pt x="264319" y="1130834"/>
                    </a:cubicBezTo>
                    <a:cubicBezTo>
                      <a:pt x="259080" y="1047681"/>
                      <a:pt x="266891" y="964528"/>
                      <a:pt x="278702" y="882041"/>
                    </a:cubicBezTo>
                    <a:cubicBezTo>
                      <a:pt x="285655" y="833274"/>
                      <a:pt x="293751" y="784601"/>
                      <a:pt x="302609" y="736118"/>
                    </a:cubicBezTo>
                    <a:cubicBezTo>
                      <a:pt x="320516" y="638582"/>
                      <a:pt x="339471" y="541237"/>
                      <a:pt x="360045" y="444177"/>
                    </a:cubicBezTo>
                    <a:cubicBezTo>
                      <a:pt x="374809" y="374549"/>
                      <a:pt x="389763" y="304541"/>
                      <a:pt x="386334" y="233675"/>
                    </a:cubicBezTo>
                    <a:cubicBezTo>
                      <a:pt x="383191" y="168809"/>
                      <a:pt x="391287" y="-120751"/>
                      <a:pt x="0" y="56795"/>
                    </a:cubicBezTo>
                  </a:path>
                </a:pathLst>
              </a:custGeom>
              <a:noFill/>
              <a:ln w="9525" cap="rnd">
                <a:solidFill>
                  <a:schemeClr val="bg2">
                    <a:alpha val="25000"/>
                  </a:schemeClr>
                </a:solidFill>
                <a:prstDash val="lgDash"/>
                <a:round/>
              </a:ln>
            </p:spPr>
            <p:txBody>
              <a:bodyPr rtlCol="0" anchor="ctr"/>
              <a:lstStyle/>
              <a:p>
                <a:endParaRPr lang="en-US"/>
              </a:p>
            </p:txBody>
          </p:sp>
        </p:grpSp>
        <p:sp>
          <p:nvSpPr>
            <p:cNvPr id="89" name="Freeform: Shape 88">
              <a:extLst>
                <a:ext uri="{FF2B5EF4-FFF2-40B4-BE49-F238E27FC236}">
                  <a16:creationId xmlns:a16="http://schemas.microsoft.com/office/drawing/2014/main" id="{54E6BA76-9515-415F-BAC9-76958DA6EB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839145" y="4663452"/>
              <a:ext cx="1103852" cy="657879"/>
            </a:xfrm>
            <a:custGeom>
              <a:avLst/>
              <a:gdLst>
                <a:gd name="connsiteX0" fmla="*/ 1103852 w 1103852"/>
                <a:gd name="connsiteY0" fmla="*/ 657879 h 657879"/>
                <a:gd name="connsiteX1" fmla="*/ 883063 w 1103852"/>
                <a:gd name="connsiteY1" fmla="*/ 177724 h 657879"/>
                <a:gd name="connsiteX2" fmla="*/ 678085 w 1103852"/>
                <a:gd name="connsiteY2" fmla="*/ 17132 h 657879"/>
                <a:gd name="connsiteX3" fmla="*/ 461962 w 1103852"/>
                <a:gd name="connsiteY3" fmla="*/ 17132 h 657879"/>
                <a:gd name="connsiteX4" fmla="*/ 136398 w 1103852"/>
                <a:gd name="connsiteY4" fmla="*/ 267735 h 657879"/>
                <a:gd name="connsiteX5" fmla="*/ 0 w 1103852"/>
                <a:gd name="connsiteY5" fmla="*/ 650830 h 657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3852" h="657879">
                  <a:moveTo>
                    <a:pt x="1103852" y="657879"/>
                  </a:moveTo>
                  <a:cubicBezTo>
                    <a:pt x="1071563" y="576250"/>
                    <a:pt x="937546" y="246494"/>
                    <a:pt x="883063" y="177724"/>
                  </a:cubicBezTo>
                  <a:cubicBezTo>
                    <a:pt x="828104" y="108382"/>
                    <a:pt x="761238" y="46279"/>
                    <a:pt x="678085" y="17132"/>
                  </a:cubicBezTo>
                  <a:cubicBezTo>
                    <a:pt x="608171" y="-7347"/>
                    <a:pt x="533210" y="-4013"/>
                    <a:pt x="461962" y="17132"/>
                  </a:cubicBezTo>
                  <a:cubicBezTo>
                    <a:pt x="326898" y="57137"/>
                    <a:pt x="214027" y="150101"/>
                    <a:pt x="136398" y="267735"/>
                  </a:cubicBezTo>
                  <a:cubicBezTo>
                    <a:pt x="86773" y="343078"/>
                    <a:pt x="16764" y="562153"/>
                    <a:pt x="0" y="650830"/>
                  </a:cubicBezTo>
                </a:path>
              </a:pathLst>
            </a:custGeom>
            <a:noFill/>
            <a:ln w="9525" cap="rnd">
              <a:solidFill>
                <a:schemeClr val="bg2">
                  <a:alpha val="25000"/>
                </a:schemeClr>
              </a:solidFill>
              <a:prstDash val="lgDash"/>
              <a:round/>
            </a:ln>
          </p:spPr>
          <p:txBody>
            <a:bodyPr rtlCol="0" anchor="ctr"/>
            <a:lstStyle/>
            <a:p>
              <a:endParaRPr lang="en-US"/>
            </a:p>
          </p:txBody>
        </p:sp>
        <p:sp>
          <p:nvSpPr>
            <p:cNvPr id="90" name="Freeform: Shape 89">
              <a:extLst>
                <a:ext uri="{FF2B5EF4-FFF2-40B4-BE49-F238E27FC236}">
                  <a16:creationId xmlns:a16="http://schemas.microsoft.com/office/drawing/2014/main" id="{4C120B3D-CF1C-49AE-B5B4-6BF589737A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21047"/>
              <a:ext cx="1271168" cy="2861881"/>
            </a:xfrm>
            <a:custGeom>
              <a:avLst/>
              <a:gdLst>
                <a:gd name="connsiteX0" fmla="*/ 0 w 1271168"/>
                <a:gd name="connsiteY0" fmla="*/ 2861882 h 2861881"/>
                <a:gd name="connsiteX1" fmla="*/ 115157 w 1271168"/>
                <a:gd name="connsiteY1" fmla="*/ 2685002 h 2861881"/>
                <a:gd name="connsiteX2" fmla="*/ 277178 w 1271168"/>
                <a:gd name="connsiteY2" fmla="*/ 2461070 h 2861881"/>
                <a:gd name="connsiteX3" fmla="*/ 421958 w 1271168"/>
                <a:gd name="connsiteY3" fmla="*/ 2209514 h 2861881"/>
                <a:gd name="connsiteX4" fmla="*/ 690848 w 1271168"/>
                <a:gd name="connsiteY4" fmla="*/ 1751267 h 2861881"/>
                <a:gd name="connsiteX5" fmla="*/ 830580 w 1271168"/>
                <a:gd name="connsiteY5" fmla="*/ 1451039 h 2861881"/>
                <a:gd name="connsiteX6" fmla="*/ 917067 w 1271168"/>
                <a:gd name="connsiteY6" fmla="*/ 1276541 h 2861881"/>
                <a:gd name="connsiteX7" fmla="*/ 1114901 w 1271168"/>
                <a:gd name="connsiteY7" fmla="*/ 965835 h 2861881"/>
                <a:gd name="connsiteX8" fmla="*/ 1204627 w 1271168"/>
                <a:gd name="connsiteY8" fmla="*/ 819626 h 2861881"/>
                <a:gd name="connsiteX9" fmla="*/ 1271111 w 1271168"/>
                <a:gd name="connsiteY9" fmla="*/ 585311 h 2861881"/>
                <a:gd name="connsiteX10" fmla="*/ 1128141 w 1271168"/>
                <a:gd name="connsiteY10" fmla="*/ 292894 h 2861881"/>
                <a:gd name="connsiteX11" fmla="*/ 882110 w 1271168"/>
                <a:gd name="connsiteY11" fmla="*/ 135065 h 2861881"/>
                <a:gd name="connsiteX12" fmla="*/ 574929 w 1271168"/>
                <a:gd name="connsiteY12" fmla="*/ 0 h 286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71168" h="2861881">
                  <a:moveTo>
                    <a:pt x="0" y="2861882"/>
                  </a:moveTo>
                  <a:cubicBezTo>
                    <a:pt x="0" y="2861882"/>
                    <a:pt x="67151" y="2751201"/>
                    <a:pt x="115157" y="2685002"/>
                  </a:cubicBezTo>
                  <a:cubicBezTo>
                    <a:pt x="169259" y="2610326"/>
                    <a:pt x="226981" y="2538317"/>
                    <a:pt x="277178" y="2461070"/>
                  </a:cubicBezTo>
                  <a:cubicBezTo>
                    <a:pt x="329946" y="2379917"/>
                    <a:pt x="374142" y="2293715"/>
                    <a:pt x="421958" y="2209514"/>
                  </a:cubicBezTo>
                  <a:cubicBezTo>
                    <a:pt x="509492" y="2055495"/>
                    <a:pt x="609695" y="1908715"/>
                    <a:pt x="690848" y="1751267"/>
                  </a:cubicBezTo>
                  <a:cubicBezTo>
                    <a:pt x="741426" y="1653159"/>
                    <a:pt x="784670" y="1551432"/>
                    <a:pt x="830580" y="1451039"/>
                  </a:cubicBezTo>
                  <a:cubicBezTo>
                    <a:pt x="857631" y="1391984"/>
                    <a:pt x="885635" y="1333405"/>
                    <a:pt x="917067" y="1276541"/>
                  </a:cubicBezTo>
                  <a:cubicBezTo>
                    <a:pt x="976408" y="1169003"/>
                    <a:pt x="1046417" y="1067848"/>
                    <a:pt x="1114901" y="965835"/>
                  </a:cubicBezTo>
                  <a:cubicBezTo>
                    <a:pt x="1146810" y="918305"/>
                    <a:pt x="1177671" y="870109"/>
                    <a:pt x="1204627" y="819626"/>
                  </a:cubicBezTo>
                  <a:cubicBezTo>
                    <a:pt x="1243679" y="746665"/>
                    <a:pt x="1272635" y="667703"/>
                    <a:pt x="1271111" y="585311"/>
                  </a:cubicBezTo>
                  <a:cubicBezTo>
                    <a:pt x="1269111" y="473012"/>
                    <a:pt x="1209485" y="371284"/>
                    <a:pt x="1128141" y="292894"/>
                  </a:cubicBezTo>
                  <a:cubicBezTo>
                    <a:pt x="1057561" y="224790"/>
                    <a:pt x="971836" y="175260"/>
                    <a:pt x="882110" y="135065"/>
                  </a:cubicBezTo>
                  <a:cubicBezTo>
                    <a:pt x="779907" y="89249"/>
                    <a:pt x="672560" y="54673"/>
                    <a:pt x="574929" y="0"/>
                  </a:cubicBezTo>
                </a:path>
              </a:pathLst>
            </a:custGeom>
            <a:noFill/>
            <a:ln w="9525" cap="rnd">
              <a:solidFill>
                <a:schemeClr val="bg2">
                  <a:alpha val="25000"/>
                </a:schemeClr>
              </a:solidFill>
              <a:prstDash val="lgDash"/>
              <a:round/>
            </a:ln>
          </p:spPr>
          <p:txBody>
            <a:bodyPr rtlCol="0" anchor="ctr"/>
            <a:lstStyle/>
            <a:p>
              <a:endParaRPr lang="en-US"/>
            </a:p>
          </p:txBody>
        </p:sp>
        <p:sp>
          <p:nvSpPr>
            <p:cNvPr id="91" name="Freeform: Shape 90">
              <a:extLst>
                <a:ext uri="{FF2B5EF4-FFF2-40B4-BE49-F238E27FC236}">
                  <a16:creationId xmlns:a16="http://schemas.microsoft.com/office/drawing/2014/main" id="{5F7B6392-DF04-4EF6-A433-4A7A757D657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536477"/>
              <a:ext cx="919096" cy="2636139"/>
            </a:xfrm>
            <a:custGeom>
              <a:avLst/>
              <a:gdLst>
                <a:gd name="connsiteX0" fmla="*/ 0 w 919096"/>
                <a:gd name="connsiteY0" fmla="*/ 2636139 h 2636139"/>
                <a:gd name="connsiteX1" fmla="*/ 274415 w 919096"/>
                <a:gd name="connsiteY1" fmla="*/ 2218277 h 2636139"/>
                <a:gd name="connsiteX2" fmla="*/ 607981 w 919096"/>
                <a:gd name="connsiteY2" fmla="*/ 1655921 h 2636139"/>
                <a:gd name="connsiteX3" fmla="*/ 792290 w 919096"/>
                <a:gd name="connsiteY3" fmla="*/ 1163003 h 2636139"/>
                <a:gd name="connsiteX4" fmla="*/ 914400 w 919096"/>
                <a:gd name="connsiteY4" fmla="*/ 808863 h 2636139"/>
                <a:gd name="connsiteX5" fmla="*/ 847344 w 919096"/>
                <a:gd name="connsiteY5" fmla="*/ 516922 h 2636139"/>
                <a:gd name="connsiteX6" fmla="*/ 610362 w 919096"/>
                <a:gd name="connsiteY6" fmla="*/ 366141 h 2636139"/>
                <a:gd name="connsiteX7" fmla="*/ 361379 w 919096"/>
                <a:gd name="connsiteY7" fmla="*/ 222599 h 2636139"/>
                <a:gd name="connsiteX8" fmla="*/ 67056 w 919096"/>
                <a:gd name="connsiteY8" fmla="*/ 0 h 2636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9096" h="2636139">
                  <a:moveTo>
                    <a:pt x="0" y="2636139"/>
                  </a:moveTo>
                  <a:cubicBezTo>
                    <a:pt x="0" y="2636139"/>
                    <a:pt x="162020" y="2392394"/>
                    <a:pt x="274415" y="2218277"/>
                  </a:cubicBezTo>
                  <a:cubicBezTo>
                    <a:pt x="392906" y="2034730"/>
                    <a:pt x="518732" y="1854994"/>
                    <a:pt x="607981" y="1655921"/>
                  </a:cubicBezTo>
                  <a:cubicBezTo>
                    <a:pt x="679799" y="1495806"/>
                    <a:pt x="726091" y="1325594"/>
                    <a:pt x="792290" y="1163003"/>
                  </a:cubicBezTo>
                  <a:cubicBezTo>
                    <a:pt x="839724" y="1046607"/>
                    <a:pt x="897922" y="933164"/>
                    <a:pt x="914400" y="808863"/>
                  </a:cubicBezTo>
                  <a:cubicBezTo>
                    <a:pt x="928116" y="705326"/>
                    <a:pt x="913543" y="596932"/>
                    <a:pt x="847344" y="516922"/>
                  </a:cubicBezTo>
                  <a:cubicBezTo>
                    <a:pt x="786956" y="444056"/>
                    <a:pt x="696087" y="407956"/>
                    <a:pt x="610362" y="366141"/>
                  </a:cubicBezTo>
                  <a:cubicBezTo>
                    <a:pt x="524161" y="324136"/>
                    <a:pt x="442722" y="273272"/>
                    <a:pt x="361379" y="222599"/>
                  </a:cubicBezTo>
                  <a:cubicBezTo>
                    <a:pt x="245459" y="150400"/>
                    <a:pt x="126968" y="121348"/>
                    <a:pt x="67056" y="0"/>
                  </a:cubicBezTo>
                </a:path>
              </a:pathLst>
            </a:custGeom>
            <a:noFill/>
            <a:ln w="9525" cap="rnd">
              <a:solidFill>
                <a:schemeClr val="bg2">
                  <a:alpha val="25000"/>
                </a:schemeClr>
              </a:solidFill>
              <a:prstDash val="lgDash"/>
              <a:round/>
            </a:ln>
          </p:spPr>
          <p:txBody>
            <a:bodyPr rtlCol="0" anchor="ctr"/>
            <a:lstStyle/>
            <a:p>
              <a:endParaRPr lang="en-US"/>
            </a:p>
          </p:txBody>
        </p:sp>
        <p:sp>
          <p:nvSpPr>
            <p:cNvPr id="92" name="Freeform: Shape 91">
              <a:extLst>
                <a:ext uri="{FF2B5EF4-FFF2-40B4-BE49-F238E27FC236}">
                  <a16:creationId xmlns:a16="http://schemas.microsoft.com/office/drawing/2014/main" id="{CFB987BC-4338-4C63-8DB9-5CB9DC4890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717738"/>
              <a:ext cx="625711" cy="2292381"/>
            </a:xfrm>
            <a:custGeom>
              <a:avLst/>
              <a:gdLst>
                <a:gd name="connsiteX0" fmla="*/ 0 w 625711"/>
                <a:gd name="connsiteY0" fmla="*/ 2292382 h 2292381"/>
                <a:gd name="connsiteX1" fmla="*/ 181070 w 625711"/>
                <a:gd name="connsiteY1" fmla="*/ 2019967 h 2292381"/>
                <a:gd name="connsiteX2" fmla="*/ 385000 w 625711"/>
                <a:gd name="connsiteY2" fmla="*/ 1640967 h 2292381"/>
                <a:gd name="connsiteX3" fmla="*/ 514255 w 625711"/>
                <a:gd name="connsiteY3" fmla="*/ 1376839 h 2292381"/>
                <a:gd name="connsiteX4" fmla="*/ 606171 w 625711"/>
                <a:gd name="connsiteY4" fmla="*/ 1015079 h 2292381"/>
                <a:gd name="connsiteX5" fmla="*/ 606171 w 625711"/>
                <a:gd name="connsiteY5" fmla="*/ 673418 h 2292381"/>
                <a:gd name="connsiteX6" fmla="*/ 485489 w 625711"/>
                <a:gd name="connsiteY6" fmla="*/ 475297 h 2292381"/>
                <a:gd name="connsiteX7" fmla="*/ 313182 w 625711"/>
                <a:gd name="connsiteY7" fmla="*/ 328898 h 2292381"/>
                <a:gd name="connsiteX8" fmla="*/ 173831 w 625711"/>
                <a:gd name="connsiteY8" fmla="*/ 189643 h 2292381"/>
                <a:gd name="connsiteX9" fmla="*/ 0 w 625711"/>
                <a:gd name="connsiteY9" fmla="*/ 0 h 2292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5711" h="2292381">
                  <a:moveTo>
                    <a:pt x="0" y="2292382"/>
                  </a:moveTo>
                  <a:cubicBezTo>
                    <a:pt x="0" y="2292382"/>
                    <a:pt x="110776" y="2140363"/>
                    <a:pt x="181070" y="2019967"/>
                  </a:cubicBezTo>
                  <a:cubicBezTo>
                    <a:pt x="253460" y="1896047"/>
                    <a:pt x="318325" y="1768031"/>
                    <a:pt x="385000" y="1640967"/>
                  </a:cubicBezTo>
                  <a:cubicBezTo>
                    <a:pt x="430625" y="1554099"/>
                    <a:pt x="478536" y="1468184"/>
                    <a:pt x="514255" y="1376839"/>
                  </a:cubicBezTo>
                  <a:cubicBezTo>
                    <a:pt x="559689" y="1260634"/>
                    <a:pt x="585788" y="1138333"/>
                    <a:pt x="606171" y="1015079"/>
                  </a:cubicBezTo>
                  <a:cubicBezTo>
                    <a:pt x="625031" y="900779"/>
                    <a:pt x="638556" y="784003"/>
                    <a:pt x="606171" y="673418"/>
                  </a:cubicBezTo>
                  <a:cubicBezTo>
                    <a:pt x="584168" y="598075"/>
                    <a:pt x="540258" y="531590"/>
                    <a:pt x="485489" y="475297"/>
                  </a:cubicBezTo>
                  <a:cubicBezTo>
                    <a:pt x="432911" y="421195"/>
                    <a:pt x="369475" y="379095"/>
                    <a:pt x="313182" y="328898"/>
                  </a:cubicBezTo>
                  <a:cubicBezTo>
                    <a:pt x="264128" y="285179"/>
                    <a:pt x="219361" y="237077"/>
                    <a:pt x="173831" y="189643"/>
                  </a:cubicBezTo>
                  <a:cubicBezTo>
                    <a:pt x="109347" y="122111"/>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93" name="Freeform: Shape 92">
              <a:extLst>
                <a:ext uri="{FF2B5EF4-FFF2-40B4-BE49-F238E27FC236}">
                  <a16:creationId xmlns:a16="http://schemas.microsoft.com/office/drawing/2014/main" id="{F0B5029E-655F-4CB5-BCA2-B62400CE76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1951196"/>
              <a:ext cx="421548" cy="1865756"/>
            </a:xfrm>
            <a:custGeom>
              <a:avLst/>
              <a:gdLst>
                <a:gd name="connsiteX0" fmla="*/ 0 w 421548"/>
                <a:gd name="connsiteY0" fmla="*/ 0 h 1865756"/>
                <a:gd name="connsiteX1" fmla="*/ 258699 w 421548"/>
                <a:gd name="connsiteY1" fmla="*/ 330803 h 1865756"/>
                <a:gd name="connsiteX2" fmla="*/ 408051 w 421548"/>
                <a:gd name="connsiteY2" fmla="*/ 617887 h 1865756"/>
                <a:gd name="connsiteX3" fmla="*/ 408051 w 421548"/>
                <a:gd name="connsiteY3" fmla="*/ 910781 h 1865756"/>
                <a:gd name="connsiteX4" fmla="*/ 336233 w 421548"/>
                <a:gd name="connsiteY4" fmla="*/ 1269683 h 1865756"/>
                <a:gd name="connsiteX5" fmla="*/ 186881 w 421548"/>
                <a:gd name="connsiteY5" fmla="*/ 1582674 h 1865756"/>
                <a:gd name="connsiteX6" fmla="*/ 0 w 421548"/>
                <a:gd name="connsiteY6" fmla="*/ 1865757 h 186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1548" h="1865756">
                  <a:moveTo>
                    <a:pt x="0" y="0"/>
                  </a:moveTo>
                  <a:cubicBezTo>
                    <a:pt x="0" y="0"/>
                    <a:pt x="155734" y="188309"/>
                    <a:pt x="258699" y="330803"/>
                  </a:cubicBezTo>
                  <a:cubicBezTo>
                    <a:pt x="322517" y="419100"/>
                    <a:pt x="383096" y="512255"/>
                    <a:pt x="408051" y="617887"/>
                  </a:cubicBezTo>
                  <a:cubicBezTo>
                    <a:pt x="430625" y="713613"/>
                    <a:pt x="420815" y="812768"/>
                    <a:pt x="408051" y="910781"/>
                  </a:cubicBezTo>
                  <a:cubicBezTo>
                    <a:pt x="392240" y="1032129"/>
                    <a:pt x="376142" y="1154049"/>
                    <a:pt x="336233" y="1269683"/>
                  </a:cubicBezTo>
                  <a:cubicBezTo>
                    <a:pt x="298418" y="1379125"/>
                    <a:pt x="246412" y="1483138"/>
                    <a:pt x="186881" y="1582674"/>
                  </a:cubicBezTo>
                  <a:cubicBezTo>
                    <a:pt x="122777" y="1689640"/>
                    <a:pt x="0" y="1865757"/>
                    <a:pt x="0" y="1865757"/>
                  </a:cubicBezTo>
                </a:path>
              </a:pathLst>
            </a:custGeom>
            <a:noFill/>
            <a:ln w="9525" cap="rnd">
              <a:solidFill>
                <a:schemeClr val="bg2">
                  <a:alpha val="25000"/>
                </a:schemeClr>
              </a:solidFill>
              <a:prstDash val="lgDash"/>
              <a:round/>
            </a:ln>
          </p:spPr>
          <p:txBody>
            <a:bodyPr rtlCol="0" anchor="ctr"/>
            <a:lstStyle/>
            <a:p>
              <a:endParaRPr lang="en-US"/>
            </a:p>
          </p:txBody>
        </p:sp>
        <p:sp>
          <p:nvSpPr>
            <p:cNvPr id="94" name="Freeform: Shape 93">
              <a:extLst>
                <a:ext uri="{FF2B5EF4-FFF2-40B4-BE49-F238E27FC236}">
                  <a16:creationId xmlns:a16="http://schemas.microsoft.com/office/drawing/2014/main" id="{966F436B-D502-4927-A05D-0691A99F659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201418"/>
              <a:ext cx="286935" cy="1358264"/>
            </a:xfrm>
            <a:custGeom>
              <a:avLst/>
              <a:gdLst>
                <a:gd name="connsiteX0" fmla="*/ 11621 w 286935"/>
                <a:gd name="connsiteY0" fmla="*/ 1358265 h 1358264"/>
                <a:gd name="connsiteX1" fmla="*/ 163830 w 286935"/>
                <a:gd name="connsiteY1" fmla="*/ 1157287 h 1358264"/>
                <a:gd name="connsiteX2" fmla="*/ 258604 w 286935"/>
                <a:gd name="connsiteY2" fmla="*/ 858679 h 1358264"/>
                <a:gd name="connsiteX3" fmla="*/ 284417 w 286935"/>
                <a:gd name="connsiteY3" fmla="*/ 577310 h 1358264"/>
                <a:gd name="connsiteX4" fmla="*/ 215456 w 286935"/>
                <a:gd name="connsiteY4" fmla="*/ 330422 h 1358264"/>
                <a:gd name="connsiteX5" fmla="*/ 0 w 286935"/>
                <a:gd name="connsiteY5" fmla="*/ 0 h 1358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6935" h="1358264">
                  <a:moveTo>
                    <a:pt x="11621" y="1358265"/>
                  </a:moveTo>
                  <a:cubicBezTo>
                    <a:pt x="11621" y="1358265"/>
                    <a:pt x="104299" y="1269016"/>
                    <a:pt x="163830" y="1157287"/>
                  </a:cubicBezTo>
                  <a:cubicBezTo>
                    <a:pt x="213074" y="1064800"/>
                    <a:pt x="237458" y="961453"/>
                    <a:pt x="258604" y="858679"/>
                  </a:cubicBezTo>
                  <a:cubicBezTo>
                    <a:pt x="277749" y="765905"/>
                    <a:pt x="293180" y="671512"/>
                    <a:pt x="284417" y="577310"/>
                  </a:cubicBezTo>
                  <a:cubicBezTo>
                    <a:pt x="276511" y="491680"/>
                    <a:pt x="250412" y="409099"/>
                    <a:pt x="215456" y="330422"/>
                  </a:cubicBezTo>
                  <a:cubicBezTo>
                    <a:pt x="153353" y="190405"/>
                    <a:pt x="0" y="0"/>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95" name="Freeform: Shape 94">
              <a:extLst>
                <a:ext uri="{FF2B5EF4-FFF2-40B4-BE49-F238E27FC236}">
                  <a16:creationId xmlns:a16="http://schemas.microsoft.com/office/drawing/2014/main" id="{63D19BC0-342A-4662-8B01-078F5BC25F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671887" y="2482500"/>
              <a:ext cx="167300" cy="890873"/>
            </a:xfrm>
            <a:custGeom>
              <a:avLst/>
              <a:gdLst>
                <a:gd name="connsiteX0" fmla="*/ 0 w 167300"/>
                <a:gd name="connsiteY0" fmla="*/ 0 h 890873"/>
                <a:gd name="connsiteX1" fmla="*/ 143732 w 167300"/>
                <a:gd name="connsiteY1" fmla="*/ 233077 h 890873"/>
                <a:gd name="connsiteX2" fmla="*/ 160973 w 167300"/>
                <a:gd name="connsiteY2" fmla="*/ 482822 h 890873"/>
                <a:gd name="connsiteX3" fmla="*/ 0 w 167300"/>
                <a:gd name="connsiteY3" fmla="*/ 890873 h 890873"/>
              </a:gdLst>
              <a:ahLst/>
              <a:cxnLst>
                <a:cxn ang="0">
                  <a:pos x="connsiteX0" y="connsiteY0"/>
                </a:cxn>
                <a:cxn ang="0">
                  <a:pos x="connsiteX1" y="connsiteY1"/>
                </a:cxn>
                <a:cxn ang="0">
                  <a:pos x="connsiteX2" y="connsiteY2"/>
                </a:cxn>
                <a:cxn ang="0">
                  <a:pos x="connsiteX3" y="connsiteY3"/>
                </a:cxn>
              </a:cxnLst>
              <a:rect l="l" t="t" r="r" b="b"/>
              <a:pathLst>
                <a:path w="167300" h="890873">
                  <a:moveTo>
                    <a:pt x="0" y="0"/>
                  </a:moveTo>
                  <a:cubicBezTo>
                    <a:pt x="0" y="0"/>
                    <a:pt x="110585" y="127254"/>
                    <a:pt x="143732" y="233077"/>
                  </a:cubicBezTo>
                  <a:cubicBezTo>
                    <a:pt x="168974" y="313563"/>
                    <a:pt x="172593" y="399098"/>
                    <a:pt x="160973" y="482822"/>
                  </a:cubicBezTo>
                  <a:cubicBezTo>
                    <a:pt x="136970" y="655892"/>
                    <a:pt x="0" y="890873"/>
                    <a:pt x="0" y="890873"/>
                  </a:cubicBezTo>
                </a:path>
              </a:pathLst>
            </a:custGeom>
            <a:noFill/>
            <a:ln w="9525" cap="rnd">
              <a:solidFill>
                <a:schemeClr val="bg2">
                  <a:alpha val="25000"/>
                </a:schemeClr>
              </a:solidFill>
              <a:prstDash val="lgDash"/>
              <a:round/>
            </a:ln>
          </p:spPr>
          <p:txBody>
            <a:bodyPr rtlCol="0" anchor="ctr"/>
            <a:lstStyle/>
            <a:p>
              <a:endParaRPr lang="en-US"/>
            </a:p>
          </p:txBody>
        </p:sp>
        <p:sp>
          <p:nvSpPr>
            <p:cNvPr id="96" name="Freeform: Shape 95">
              <a:extLst>
                <a:ext uri="{FF2B5EF4-FFF2-40B4-BE49-F238E27FC236}">
                  <a16:creationId xmlns:a16="http://schemas.microsoft.com/office/drawing/2014/main" id="{DF32521F-B67B-4D14-BB6E-0DD27E1C70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849272" y="1514475"/>
              <a:ext cx="3076098" cy="1677721"/>
            </a:xfrm>
            <a:custGeom>
              <a:avLst/>
              <a:gdLst>
                <a:gd name="connsiteX0" fmla="*/ 3076099 w 3076098"/>
                <a:gd name="connsiteY0" fmla="*/ 12287 h 1677721"/>
                <a:gd name="connsiteX1" fmla="*/ 3054287 w 3076098"/>
                <a:gd name="connsiteY1" fmla="*/ 609029 h 1677721"/>
                <a:gd name="connsiteX2" fmla="*/ 3054287 w 3076098"/>
                <a:gd name="connsiteY2" fmla="*/ 824770 h 1677721"/>
                <a:gd name="connsiteX3" fmla="*/ 3002375 w 3076098"/>
                <a:gd name="connsiteY3" fmla="*/ 1158240 h 1677721"/>
                <a:gd name="connsiteX4" fmla="*/ 2945797 w 3076098"/>
                <a:gd name="connsiteY4" fmla="*/ 1277112 h 1677721"/>
                <a:gd name="connsiteX5" fmla="*/ 2706815 w 3076098"/>
                <a:gd name="connsiteY5" fmla="*/ 1492853 h 1677721"/>
                <a:gd name="connsiteX6" fmla="*/ 2451735 w 3076098"/>
                <a:gd name="connsiteY6" fmla="*/ 1618583 h 1677721"/>
                <a:gd name="connsiteX7" fmla="*/ 2128457 w 3076098"/>
                <a:gd name="connsiteY7" fmla="*/ 1677448 h 1677721"/>
                <a:gd name="connsiteX8" fmla="*/ 1672495 w 3076098"/>
                <a:gd name="connsiteY8" fmla="*/ 1505522 h 1677721"/>
                <a:gd name="connsiteX9" fmla="*/ 1445038 w 3076098"/>
                <a:gd name="connsiteY9" fmla="*/ 1230916 h 1677721"/>
                <a:gd name="connsiteX10" fmla="*/ 1381506 w 3076098"/>
                <a:gd name="connsiteY10" fmla="*/ 1044035 h 1677721"/>
                <a:gd name="connsiteX11" fmla="*/ 1260253 w 3076098"/>
                <a:gd name="connsiteY11" fmla="*/ 837533 h 1677721"/>
                <a:gd name="connsiteX12" fmla="*/ 1108520 w 3076098"/>
                <a:gd name="connsiteY12" fmla="*/ 772954 h 1677721"/>
                <a:gd name="connsiteX13" fmla="*/ 955358 w 3076098"/>
                <a:gd name="connsiteY13" fmla="*/ 751427 h 1677721"/>
                <a:gd name="connsiteX14" fmla="*/ 763810 w 3076098"/>
                <a:gd name="connsiteY14" fmla="*/ 764762 h 1677721"/>
                <a:gd name="connsiteX15" fmla="*/ 651224 w 3076098"/>
                <a:gd name="connsiteY15" fmla="*/ 728186 h 1677721"/>
                <a:gd name="connsiteX16" fmla="*/ 510730 w 3076098"/>
                <a:gd name="connsiteY16" fmla="*/ 587788 h 1677721"/>
                <a:gd name="connsiteX17" fmla="*/ 323183 w 3076098"/>
                <a:gd name="connsiteY17" fmla="*/ 353187 h 1677721"/>
                <a:gd name="connsiteX18" fmla="*/ 0 w 3076098"/>
                <a:gd name="connsiteY18" fmla="*/ 0 h 167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76098" h="1677721">
                  <a:moveTo>
                    <a:pt x="3076099" y="12287"/>
                  </a:moveTo>
                  <a:cubicBezTo>
                    <a:pt x="3069336" y="183071"/>
                    <a:pt x="3053525" y="438150"/>
                    <a:pt x="3054287" y="609029"/>
                  </a:cubicBezTo>
                  <a:cubicBezTo>
                    <a:pt x="3054572" y="680942"/>
                    <a:pt x="3056477" y="752856"/>
                    <a:pt x="3054287" y="824770"/>
                  </a:cubicBezTo>
                  <a:cubicBezTo>
                    <a:pt x="3050858" y="937832"/>
                    <a:pt x="3038285" y="1051084"/>
                    <a:pt x="3002375" y="1158240"/>
                  </a:cubicBezTo>
                  <a:cubicBezTo>
                    <a:pt x="2988374" y="1200055"/>
                    <a:pt x="2969895" y="1240155"/>
                    <a:pt x="2945797" y="1277112"/>
                  </a:cubicBezTo>
                  <a:cubicBezTo>
                    <a:pt x="2886742" y="1367885"/>
                    <a:pt x="2798636" y="1434846"/>
                    <a:pt x="2706815" y="1492853"/>
                  </a:cubicBezTo>
                  <a:cubicBezTo>
                    <a:pt x="2626424" y="1543717"/>
                    <a:pt x="2541080" y="1586103"/>
                    <a:pt x="2451735" y="1618583"/>
                  </a:cubicBezTo>
                  <a:cubicBezTo>
                    <a:pt x="2347817" y="1656398"/>
                    <a:pt x="2238851" y="1680591"/>
                    <a:pt x="2128457" y="1677448"/>
                  </a:cubicBezTo>
                  <a:cubicBezTo>
                    <a:pt x="1962436" y="1672781"/>
                    <a:pt x="1804702" y="1606677"/>
                    <a:pt x="1672495" y="1505522"/>
                  </a:cubicBezTo>
                  <a:cubicBezTo>
                    <a:pt x="1576483" y="1432084"/>
                    <a:pt x="1493520" y="1341501"/>
                    <a:pt x="1445038" y="1230916"/>
                  </a:cubicBezTo>
                  <a:cubicBezTo>
                    <a:pt x="1418653" y="1170623"/>
                    <a:pt x="1401794" y="1106710"/>
                    <a:pt x="1381506" y="1044035"/>
                  </a:cubicBezTo>
                  <a:cubicBezTo>
                    <a:pt x="1356360" y="966026"/>
                    <a:pt x="1324261" y="887730"/>
                    <a:pt x="1260253" y="837533"/>
                  </a:cubicBezTo>
                  <a:cubicBezTo>
                    <a:pt x="1216628" y="803243"/>
                    <a:pt x="1162717" y="786194"/>
                    <a:pt x="1108520" y="772954"/>
                  </a:cubicBezTo>
                  <a:cubicBezTo>
                    <a:pt x="1058228" y="760667"/>
                    <a:pt x="1007078" y="750570"/>
                    <a:pt x="955358" y="751427"/>
                  </a:cubicBezTo>
                  <a:cubicBezTo>
                    <a:pt x="891064" y="752475"/>
                    <a:pt x="827818" y="770001"/>
                    <a:pt x="763810" y="764762"/>
                  </a:cubicBezTo>
                  <a:cubicBezTo>
                    <a:pt x="723995" y="761524"/>
                    <a:pt x="685514" y="748760"/>
                    <a:pt x="651224" y="728186"/>
                  </a:cubicBezTo>
                  <a:cubicBezTo>
                    <a:pt x="594074" y="693896"/>
                    <a:pt x="552545" y="639985"/>
                    <a:pt x="510730" y="587788"/>
                  </a:cubicBezTo>
                  <a:cubicBezTo>
                    <a:pt x="448151" y="509683"/>
                    <a:pt x="384524" y="432245"/>
                    <a:pt x="323183" y="353187"/>
                  </a:cubicBezTo>
                  <a:cubicBezTo>
                    <a:pt x="246221" y="253937"/>
                    <a:pt x="94202" y="82868"/>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97" name="Freeform: Shape 96">
              <a:extLst>
                <a:ext uri="{FF2B5EF4-FFF2-40B4-BE49-F238E27FC236}">
                  <a16:creationId xmlns:a16="http://schemas.microsoft.com/office/drawing/2014/main" id="{56F73602-5ACB-4102-894B-D140E71E67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59025" y="1548764"/>
              <a:ext cx="2607257" cy="1468691"/>
            </a:xfrm>
            <a:custGeom>
              <a:avLst/>
              <a:gdLst>
                <a:gd name="connsiteX0" fmla="*/ 2568321 w 2607257"/>
                <a:gd name="connsiteY0" fmla="*/ 18002 h 1468691"/>
                <a:gd name="connsiteX1" fmla="*/ 2590609 w 2607257"/>
                <a:gd name="connsiteY1" fmla="*/ 258509 h 1468691"/>
                <a:gd name="connsiteX2" fmla="*/ 2606802 w 2607257"/>
                <a:gd name="connsiteY2" fmla="*/ 563118 h 1468691"/>
                <a:gd name="connsiteX3" fmla="*/ 2587181 w 2607257"/>
                <a:gd name="connsiteY3" fmla="*/ 910400 h 1468691"/>
                <a:gd name="connsiteX4" fmla="*/ 2568702 w 2607257"/>
                <a:gd name="connsiteY4" fmla="*/ 1001554 h 1468691"/>
                <a:gd name="connsiteX5" fmla="*/ 2407063 w 2607257"/>
                <a:gd name="connsiteY5" fmla="*/ 1262348 h 1468691"/>
                <a:gd name="connsiteX6" fmla="*/ 2211896 w 2607257"/>
                <a:gd name="connsiteY6" fmla="*/ 1390078 h 1468691"/>
                <a:gd name="connsiteX7" fmla="*/ 1936623 w 2607257"/>
                <a:gd name="connsiteY7" fmla="*/ 1466660 h 1468691"/>
                <a:gd name="connsiteX8" fmla="*/ 1749933 w 2607257"/>
                <a:gd name="connsiteY8" fmla="*/ 1447514 h 1468691"/>
                <a:gd name="connsiteX9" fmla="*/ 1594295 w 2607257"/>
                <a:gd name="connsiteY9" fmla="*/ 1351788 h 1468691"/>
                <a:gd name="connsiteX10" fmla="*/ 1512951 w 2607257"/>
                <a:gd name="connsiteY10" fmla="*/ 1227392 h 1468691"/>
                <a:gd name="connsiteX11" fmla="*/ 1500949 w 2607257"/>
                <a:gd name="connsiteY11" fmla="*/ 992886 h 1468691"/>
                <a:gd name="connsiteX12" fmla="*/ 1541621 w 2607257"/>
                <a:gd name="connsiteY12" fmla="*/ 803910 h 1468691"/>
                <a:gd name="connsiteX13" fmla="*/ 1541621 w 2607257"/>
                <a:gd name="connsiteY13" fmla="*/ 665131 h 1468691"/>
                <a:gd name="connsiteX14" fmla="*/ 1429131 w 2607257"/>
                <a:gd name="connsiteY14" fmla="*/ 526352 h 1468691"/>
                <a:gd name="connsiteX15" fmla="*/ 1163383 w 2607257"/>
                <a:gd name="connsiteY15" fmla="*/ 449771 h 1468691"/>
                <a:gd name="connsiteX16" fmla="*/ 811530 w 2607257"/>
                <a:gd name="connsiteY16" fmla="*/ 406718 h 1468691"/>
                <a:gd name="connsiteX17" fmla="*/ 574548 w 2607257"/>
                <a:gd name="connsiteY17" fmla="*/ 354044 h 1468691"/>
                <a:gd name="connsiteX18" fmla="*/ 284893 w 2607257"/>
                <a:gd name="connsiteY18" fmla="*/ 224885 h 1468691"/>
                <a:gd name="connsiteX19" fmla="*/ 0 w 2607257"/>
                <a:gd name="connsiteY19" fmla="*/ 0 h 1468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607257" h="1468691">
                  <a:moveTo>
                    <a:pt x="2568321" y="18002"/>
                  </a:moveTo>
                  <a:cubicBezTo>
                    <a:pt x="2574989" y="70009"/>
                    <a:pt x="2587752" y="206121"/>
                    <a:pt x="2590609" y="258509"/>
                  </a:cubicBezTo>
                  <a:cubicBezTo>
                    <a:pt x="2596134" y="360045"/>
                    <a:pt x="2604707" y="461486"/>
                    <a:pt x="2606802" y="563118"/>
                  </a:cubicBezTo>
                  <a:cubicBezTo>
                    <a:pt x="2609088" y="679228"/>
                    <a:pt x="2602802" y="795338"/>
                    <a:pt x="2587181" y="910400"/>
                  </a:cubicBezTo>
                  <a:cubicBezTo>
                    <a:pt x="2582990" y="941165"/>
                    <a:pt x="2577274" y="971645"/>
                    <a:pt x="2568702" y="1001554"/>
                  </a:cubicBezTo>
                  <a:cubicBezTo>
                    <a:pt x="2540222" y="1101471"/>
                    <a:pt x="2482501" y="1190816"/>
                    <a:pt x="2407063" y="1262348"/>
                  </a:cubicBezTo>
                  <a:cubicBezTo>
                    <a:pt x="2350294" y="1316165"/>
                    <a:pt x="2283047" y="1357313"/>
                    <a:pt x="2211896" y="1390078"/>
                  </a:cubicBezTo>
                  <a:cubicBezTo>
                    <a:pt x="2124742" y="1430179"/>
                    <a:pt x="2032159" y="1458754"/>
                    <a:pt x="1936623" y="1466660"/>
                  </a:cubicBezTo>
                  <a:cubicBezTo>
                    <a:pt x="1873567" y="1471898"/>
                    <a:pt x="1809845" y="1467517"/>
                    <a:pt x="1749933" y="1447514"/>
                  </a:cubicBezTo>
                  <a:cubicBezTo>
                    <a:pt x="1691449" y="1428083"/>
                    <a:pt x="1638109" y="1395222"/>
                    <a:pt x="1594295" y="1351788"/>
                  </a:cubicBezTo>
                  <a:cubicBezTo>
                    <a:pt x="1558576" y="1316450"/>
                    <a:pt x="1530001" y="1274540"/>
                    <a:pt x="1512951" y="1227392"/>
                  </a:cubicBezTo>
                  <a:cubicBezTo>
                    <a:pt x="1485900" y="1152811"/>
                    <a:pt x="1487519" y="1071467"/>
                    <a:pt x="1500949" y="992886"/>
                  </a:cubicBezTo>
                  <a:cubicBezTo>
                    <a:pt x="1511808" y="929354"/>
                    <a:pt x="1529810" y="867251"/>
                    <a:pt x="1541621" y="803910"/>
                  </a:cubicBezTo>
                  <a:cubicBezTo>
                    <a:pt x="1550194" y="757714"/>
                    <a:pt x="1554194" y="710279"/>
                    <a:pt x="1541621" y="665131"/>
                  </a:cubicBezTo>
                  <a:cubicBezTo>
                    <a:pt x="1525143" y="605981"/>
                    <a:pt x="1481233" y="559403"/>
                    <a:pt x="1429131" y="526352"/>
                  </a:cubicBezTo>
                  <a:cubicBezTo>
                    <a:pt x="1350455" y="476536"/>
                    <a:pt x="1256157" y="461772"/>
                    <a:pt x="1163383" y="449771"/>
                  </a:cubicBezTo>
                  <a:cubicBezTo>
                    <a:pt x="1046131" y="434626"/>
                    <a:pt x="928306" y="424720"/>
                    <a:pt x="811530" y="406718"/>
                  </a:cubicBezTo>
                  <a:cubicBezTo>
                    <a:pt x="731425" y="394335"/>
                    <a:pt x="652081" y="377571"/>
                    <a:pt x="574548" y="354044"/>
                  </a:cubicBezTo>
                  <a:cubicBezTo>
                    <a:pt x="472916" y="323279"/>
                    <a:pt x="375094" y="280702"/>
                    <a:pt x="284893" y="224885"/>
                  </a:cubicBezTo>
                  <a:cubicBezTo>
                    <a:pt x="181832" y="161068"/>
                    <a:pt x="90868" y="80296"/>
                    <a:pt x="0" y="0"/>
                  </a:cubicBezTo>
                </a:path>
              </a:pathLst>
            </a:custGeom>
            <a:noFill/>
            <a:ln w="9525" cap="rnd">
              <a:solidFill>
                <a:schemeClr val="bg2">
                  <a:alpha val="25000"/>
                </a:schemeClr>
              </a:solidFill>
              <a:prstDash val="lgDash"/>
              <a:round/>
            </a:ln>
          </p:spPr>
          <p:txBody>
            <a:bodyPr rtlCol="0" anchor="ctr"/>
            <a:lstStyle/>
            <a:p>
              <a:endParaRPr lang="en-US"/>
            </a:p>
          </p:txBody>
        </p:sp>
        <p:sp>
          <p:nvSpPr>
            <p:cNvPr id="98" name="Freeform: Shape 97">
              <a:extLst>
                <a:ext uri="{FF2B5EF4-FFF2-40B4-BE49-F238E27FC236}">
                  <a16:creationId xmlns:a16="http://schemas.microsoft.com/office/drawing/2014/main" id="{E87FA368-45DC-4276-A257-F67A12B20FE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50204" y="1524380"/>
              <a:ext cx="2095685" cy="1175182"/>
            </a:xfrm>
            <a:custGeom>
              <a:avLst/>
              <a:gdLst>
                <a:gd name="connsiteX0" fmla="*/ 1950434 w 2095685"/>
                <a:gd name="connsiteY0" fmla="*/ 0 h 1175182"/>
                <a:gd name="connsiteX1" fmla="*/ 2077307 w 2095685"/>
                <a:gd name="connsiteY1" fmla="*/ 479108 h 1175182"/>
                <a:gd name="connsiteX2" fmla="*/ 2089309 w 2095685"/>
                <a:gd name="connsiteY2" fmla="*/ 826008 h 1175182"/>
                <a:gd name="connsiteX3" fmla="*/ 1987582 w 2095685"/>
                <a:gd name="connsiteY3" fmla="*/ 1101185 h 1175182"/>
                <a:gd name="connsiteX4" fmla="*/ 1818037 w 2095685"/>
                <a:gd name="connsiteY4" fmla="*/ 1173004 h 1175182"/>
                <a:gd name="connsiteX5" fmla="*/ 1694402 w 2095685"/>
                <a:gd name="connsiteY5" fmla="*/ 1157097 h 1175182"/>
                <a:gd name="connsiteX6" fmla="*/ 1594676 w 2095685"/>
                <a:gd name="connsiteY6" fmla="*/ 1013555 h 1175182"/>
                <a:gd name="connsiteX7" fmla="*/ 1664494 w 2095685"/>
                <a:gd name="connsiteY7" fmla="*/ 790289 h 1175182"/>
                <a:gd name="connsiteX8" fmla="*/ 1684401 w 2095685"/>
                <a:gd name="connsiteY8" fmla="*/ 527114 h 1175182"/>
                <a:gd name="connsiteX9" fmla="*/ 1550765 w 2095685"/>
                <a:gd name="connsiteY9" fmla="*/ 343662 h 1175182"/>
                <a:gd name="connsiteX10" fmla="*/ 1315402 w 2095685"/>
                <a:gd name="connsiteY10" fmla="*/ 265938 h 1175182"/>
                <a:gd name="connsiteX11" fmla="*/ 876586 w 2095685"/>
                <a:gd name="connsiteY11" fmla="*/ 200120 h 1175182"/>
                <a:gd name="connsiteX12" fmla="*/ 591312 w 2095685"/>
                <a:gd name="connsiteY12" fmla="*/ 186119 h 1175182"/>
                <a:gd name="connsiteX13" fmla="*/ 0 w 2095685"/>
                <a:gd name="connsiteY13" fmla="*/ 16669 h 1175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95685" h="1175182">
                  <a:moveTo>
                    <a:pt x="1950434" y="0"/>
                  </a:moveTo>
                  <a:cubicBezTo>
                    <a:pt x="1973485" y="77629"/>
                    <a:pt x="2063115" y="399383"/>
                    <a:pt x="2077307" y="479108"/>
                  </a:cubicBezTo>
                  <a:cubicBezTo>
                    <a:pt x="2097786" y="593693"/>
                    <a:pt x="2100167" y="710089"/>
                    <a:pt x="2089309" y="826008"/>
                  </a:cubicBezTo>
                  <a:cubicBezTo>
                    <a:pt x="2079784" y="927545"/>
                    <a:pt x="2061401" y="1032891"/>
                    <a:pt x="1987582" y="1101185"/>
                  </a:cubicBezTo>
                  <a:cubicBezTo>
                    <a:pt x="1941481" y="1143762"/>
                    <a:pt x="1880616" y="1165670"/>
                    <a:pt x="1818037" y="1173004"/>
                  </a:cubicBezTo>
                  <a:cubicBezTo>
                    <a:pt x="1775746" y="1177957"/>
                    <a:pt x="1732693" y="1175195"/>
                    <a:pt x="1694402" y="1157097"/>
                  </a:cubicBezTo>
                  <a:cubicBezTo>
                    <a:pt x="1638110" y="1130427"/>
                    <a:pt x="1600295" y="1075373"/>
                    <a:pt x="1594676" y="1013555"/>
                  </a:cubicBezTo>
                  <a:cubicBezTo>
                    <a:pt x="1587532" y="934879"/>
                    <a:pt x="1635633" y="864870"/>
                    <a:pt x="1664494" y="790289"/>
                  </a:cubicBezTo>
                  <a:cubicBezTo>
                    <a:pt x="1696974" y="706279"/>
                    <a:pt x="1708594" y="613791"/>
                    <a:pt x="1684401" y="527114"/>
                  </a:cubicBezTo>
                  <a:cubicBezTo>
                    <a:pt x="1663351" y="451580"/>
                    <a:pt x="1616488" y="386620"/>
                    <a:pt x="1550765" y="343662"/>
                  </a:cubicBezTo>
                  <a:cubicBezTo>
                    <a:pt x="1480947" y="298133"/>
                    <a:pt x="1397508" y="282131"/>
                    <a:pt x="1315402" y="265938"/>
                  </a:cubicBezTo>
                  <a:cubicBezTo>
                    <a:pt x="1170051" y="237173"/>
                    <a:pt x="1024128" y="212027"/>
                    <a:pt x="876586" y="200120"/>
                  </a:cubicBezTo>
                  <a:cubicBezTo>
                    <a:pt x="781717" y="192500"/>
                    <a:pt x="686276" y="193643"/>
                    <a:pt x="591312" y="186119"/>
                  </a:cubicBezTo>
                  <a:cubicBezTo>
                    <a:pt x="465296" y="176213"/>
                    <a:pt x="160211" y="193453"/>
                    <a:pt x="0" y="16669"/>
                  </a:cubicBezTo>
                </a:path>
              </a:pathLst>
            </a:custGeom>
            <a:noFill/>
            <a:ln w="9525" cap="rnd">
              <a:solidFill>
                <a:schemeClr val="bg2">
                  <a:alpha val="25000"/>
                </a:schemeClr>
              </a:solidFill>
              <a:prstDash val="lgDash"/>
              <a:round/>
            </a:ln>
          </p:spPr>
          <p:txBody>
            <a:bodyPr rtlCol="0" anchor="ctr"/>
            <a:lstStyle/>
            <a:p>
              <a:endParaRPr lang="en-US"/>
            </a:p>
          </p:txBody>
        </p:sp>
      </p:grpSp>
      <p:sp>
        <p:nvSpPr>
          <p:cNvPr id="2" name="Title 1">
            <a:extLst>
              <a:ext uri="{FF2B5EF4-FFF2-40B4-BE49-F238E27FC236}">
                <a16:creationId xmlns:a16="http://schemas.microsoft.com/office/drawing/2014/main" id="{87244ED3-CB33-B246-68F3-2A2CB673D920}"/>
              </a:ext>
            </a:extLst>
          </p:cNvPr>
          <p:cNvSpPr txBox="1">
            <a:spLocks noGrp="1"/>
          </p:cNvSpPr>
          <p:nvPr>
            <p:ph type="title" idx="4294967295"/>
          </p:nvPr>
        </p:nvSpPr>
        <p:spPr>
          <a:xfrm>
            <a:off x="3759926" y="1419776"/>
            <a:ext cx="5618802" cy="120032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mj-lt"/>
                <a:ea typeface="+mj-ea"/>
                <a:cs typeface="+mj-cs"/>
              </a:rPr>
              <a:t>Traditional Ecological Knowledge: TEK</a:t>
            </a:r>
          </a:p>
        </p:txBody>
      </p:sp>
      <p:sp>
        <p:nvSpPr>
          <p:cNvPr id="4" name="TextBox 3">
            <a:extLst>
              <a:ext uri="{FF2B5EF4-FFF2-40B4-BE49-F238E27FC236}">
                <a16:creationId xmlns:a16="http://schemas.microsoft.com/office/drawing/2014/main" id="{234DCB69-B3FF-56BC-4F1E-1246EB3D4D9D}"/>
              </a:ext>
            </a:extLst>
          </p:cNvPr>
          <p:cNvSpPr txBox="1"/>
          <p:nvPr/>
        </p:nvSpPr>
        <p:spPr>
          <a:xfrm>
            <a:off x="3761555" y="2788151"/>
            <a:ext cx="7258671" cy="1200329"/>
          </a:xfrm>
          <a:prstGeom prst="rect">
            <a:avLst/>
          </a:prstGeom>
          <a:noFill/>
        </p:spPr>
        <p:txBody>
          <a:bodyPr wrap="square">
            <a:spAutoFit/>
          </a:bodyPr>
          <a:lstStyle/>
          <a:p>
            <a:pPr marL="1200150" lvl="2" indent="-285750">
              <a:buFont typeface="Arial" panose="020B0604020202020204" pitchFamily="34" charset="0"/>
              <a:buChar char="•"/>
            </a:pPr>
            <a:r>
              <a:rPr lang="en-US" dirty="0">
                <a:solidFill>
                  <a:srgbClr val="FFFFFF"/>
                </a:solidFill>
                <a:latin typeface="+mj-lt"/>
                <a:ea typeface="+mj-ea"/>
                <a:cs typeface="+mj-cs"/>
              </a:rPr>
              <a:t>Accumulation of knowledge, practice and beliefs.</a:t>
            </a:r>
          </a:p>
          <a:p>
            <a:pPr marL="1200150" lvl="2" indent="-285750">
              <a:buFont typeface="Arial" panose="020B0604020202020204" pitchFamily="34" charset="0"/>
              <a:buChar char="•"/>
            </a:pPr>
            <a:r>
              <a:rPr lang="en-US" dirty="0">
                <a:solidFill>
                  <a:srgbClr val="FFFFFF"/>
                </a:solidFill>
                <a:latin typeface="+mj-lt"/>
                <a:ea typeface="+mj-ea"/>
                <a:cs typeface="+mj-cs"/>
              </a:rPr>
              <a:t>Relationships between humans, plants, animals, landscapes, seasons.</a:t>
            </a:r>
          </a:p>
          <a:p>
            <a:pPr marL="1200150" lvl="2" indent="-285750">
              <a:buFont typeface="Arial" panose="020B0604020202020204" pitchFamily="34" charset="0"/>
              <a:buChar char="•"/>
            </a:pPr>
            <a:r>
              <a:rPr lang="en-US" dirty="0">
                <a:solidFill>
                  <a:srgbClr val="FFFFFF"/>
                </a:solidFill>
                <a:latin typeface="+mj-lt"/>
                <a:ea typeface="+mj-ea"/>
                <a:cs typeface="+mj-cs"/>
              </a:rPr>
              <a:t>Passed down generations.</a:t>
            </a:r>
            <a:endParaRPr lang="en-US" dirty="0"/>
          </a:p>
        </p:txBody>
      </p:sp>
      <p:pic>
        <p:nvPicPr>
          <p:cNvPr id="3" name="Picture 2" descr="Photograph of Davy Arch, a Beloved Man of the Eastern Band of the Cherokee Indians, aiming a blowgun at an unseen target. Davy is dressed in a light-colored shirt and wearing a wristwatch. The focus is on the shooting stance and grip.">
            <a:extLst>
              <a:ext uri="{FF2B5EF4-FFF2-40B4-BE49-F238E27FC236}">
                <a16:creationId xmlns:a16="http://schemas.microsoft.com/office/drawing/2014/main" id="{29F005A1-3475-408D-8423-CDCEC0630C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623" y="2727010"/>
            <a:ext cx="3659079" cy="3549757"/>
          </a:xfrm>
          <a:prstGeom prst="rect">
            <a:avLst/>
          </a:prstGeom>
        </p:spPr>
      </p:pic>
      <p:sp>
        <p:nvSpPr>
          <p:cNvPr id="69" name="TextBox 68">
            <a:extLst>
              <a:ext uri="{FF2B5EF4-FFF2-40B4-BE49-F238E27FC236}">
                <a16:creationId xmlns:a16="http://schemas.microsoft.com/office/drawing/2014/main" id="{7F725B38-3DD0-468F-8403-0537DA593895}"/>
              </a:ext>
            </a:extLst>
          </p:cNvPr>
          <p:cNvSpPr txBox="1"/>
          <p:nvPr/>
        </p:nvSpPr>
        <p:spPr>
          <a:xfrm>
            <a:off x="3919286" y="4882874"/>
            <a:ext cx="6108192"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FFFFFF"/>
                </a:solidFill>
                <a:latin typeface="+mj-lt"/>
                <a:ea typeface="+mj-ea"/>
                <a:cs typeface="+mj-cs"/>
              </a:rPr>
              <a:t>Can you think of other examples of TEK?</a:t>
            </a:r>
          </a:p>
        </p:txBody>
      </p:sp>
      <p:pic>
        <p:nvPicPr>
          <p:cNvPr id="65" name="Picture 64" descr="National Park Service Logo, an arrowhead with mountains, sequoia tree, buffalo, and lake" title="NPS Logo">
            <a:extLst>
              <a:ext uri="{FF2B5EF4-FFF2-40B4-BE49-F238E27FC236}">
                <a16:creationId xmlns:a16="http://schemas.microsoft.com/office/drawing/2014/main" id="{89A0B48C-D81B-48D0-A95C-45EC756777B5}"/>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colorTemperature colorTemp="11200"/>
                    </a14:imgEffect>
                    <a14:imgEffect>
                      <a14:saturation sat="0"/>
                    </a14:imgEffect>
                    <a14:imgEffect>
                      <a14:brightnessContrast bright="-20000" contrast="40000"/>
                    </a14:imgEffect>
                  </a14:imgLayer>
                </a14:imgProps>
              </a:ext>
            </a:extLst>
          </a:blip>
          <a:stretch>
            <a:fillRect/>
          </a:stretch>
        </p:blipFill>
        <p:spPr>
          <a:xfrm>
            <a:off x="9457628" y="5292514"/>
            <a:ext cx="558800" cy="714375"/>
          </a:xfrm>
          <a:prstGeom prst="rect">
            <a:avLst/>
          </a:prstGeom>
        </p:spPr>
      </p:pic>
      <p:pic>
        <p:nvPicPr>
          <p:cNvPr id="71" name="Picture 70" descr="Seeking paths in nature logo, black spiral with words &quot;Seeking Paths in Nature&quot; on outside curve&#10;&#10;" title="SPIN Logo">
            <a:extLst>
              <a:ext uri="{FF2B5EF4-FFF2-40B4-BE49-F238E27FC236}">
                <a16:creationId xmlns:a16="http://schemas.microsoft.com/office/drawing/2014/main" id="{366958A7-A969-4582-A406-2E09CE39170A}"/>
              </a:ext>
            </a:extLst>
          </p:cNvPr>
          <p:cNvPicPr>
            <a:picLocks noChangeAspect="1"/>
          </p:cNvPicPr>
          <p:nvPr/>
        </p:nvPicPr>
        <p:blipFill>
          <a:blip r:embed="rId6">
            <a:lum bright="70000" contrast="-70000"/>
          </a:blip>
          <a:stretch>
            <a:fillRect/>
          </a:stretch>
        </p:blipFill>
        <p:spPr>
          <a:xfrm>
            <a:off x="10191830" y="5321917"/>
            <a:ext cx="666980" cy="714375"/>
          </a:xfrm>
          <a:prstGeom prst="rect">
            <a:avLst/>
          </a:prstGeom>
        </p:spPr>
      </p:pic>
    </p:spTree>
    <p:extLst>
      <p:ext uri="{BB962C8B-B14F-4D97-AF65-F5344CB8AC3E}">
        <p14:creationId xmlns:p14="http://schemas.microsoft.com/office/powerpoint/2010/main" val="3851839347"/>
      </p:ext>
    </p:extLst>
  </p:cSld>
  <p:clrMapOvr>
    <a:masterClrMapping/>
  </p:clrMapOvr>
</p:sld>
</file>

<file path=ppt/theme/theme1.xml><?xml version="1.0" encoding="utf-8"?>
<a:theme xmlns:a="http://schemas.openxmlformats.org/drawingml/2006/main" name="ExploreVTI">
  <a:themeElements>
    <a:clrScheme name="Custom 33">
      <a:dk1>
        <a:sysClr val="windowText" lastClr="000000"/>
      </a:dk1>
      <a:lt1>
        <a:sysClr val="window" lastClr="FFFFFF"/>
      </a:lt1>
      <a:dk2>
        <a:srgbClr val="201449"/>
      </a:dk2>
      <a:lt2>
        <a:srgbClr val="F3F0E9"/>
      </a:lt2>
      <a:accent1>
        <a:srgbClr val="E45221"/>
      </a:accent1>
      <a:accent2>
        <a:srgbClr val="4D4EE6"/>
      </a:accent2>
      <a:accent3>
        <a:srgbClr val="454B78"/>
      </a:accent3>
      <a:accent4>
        <a:srgbClr val="A3A3C1"/>
      </a:accent4>
      <a:accent5>
        <a:srgbClr val="7162FE"/>
      </a:accent5>
      <a:accent6>
        <a:srgbClr val="1EBE9B"/>
      </a:accent6>
      <a:hlink>
        <a:srgbClr val="F900A0"/>
      </a:hlink>
      <a:folHlink>
        <a:srgbClr val="954F72"/>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xploreVTI" id="{157DDAE2-BFCD-43FD-9602-E5EFEAD66DC3}" vid="{04B6EBF8-4645-4305-9753-050B4204785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0a534c1-7269-40c2-918d-afae38584fe4">
      <Terms xmlns="http://schemas.microsoft.com/office/infopath/2007/PartnerControls"/>
    </lcf76f155ced4ddcb4097134ff3c332f>
    <TaxCatchAll xmlns="31062a0d-ede8-4112-b4bb-00a9c1bc8e1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C265E31606FB14FABAC83DD59F9E248" ma:contentTypeVersion="14" ma:contentTypeDescription="Create a new document." ma:contentTypeScope="" ma:versionID="818b4db04db4c8737458556aafd4eccd">
  <xsd:schema xmlns:xsd="http://www.w3.org/2001/XMLSchema" xmlns:xs="http://www.w3.org/2001/XMLSchema" xmlns:p="http://schemas.microsoft.com/office/2006/metadata/properties" xmlns:ns2="d0a534c1-7269-40c2-918d-afae38584fe4" xmlns:ns3="06bb7941-edc7-44ca-8145-310766ba37a4" xmlns:ns4="31062a0d-ede8-4112-b4bb-00a9c1bc8e16" targetNamespace="http://schemas.microsoft.com/office/2006/metadata/properties" ma:root="true" ma:fieldsID="4de93d7551f72ab482869fa0927f6cc2" ns2:_="" ns3:_="" ns4:_="">
    <xsd:import namespace="d0a534c1-7269-40c2-918d-afae38584fe4"/>
    <xsd:import namespace="06bb7941-edc7-44ca-8145-310766ba37a4"/>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CR"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534c1-7269-40c2-918d-afae38584f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6bb7941-edc7-44ca-8145-310766ba37a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34822ea-5c3c-4825-bbc7-f3e180c531da}" ma:internalName="TaxCatchAll" ma:showField="CatchAllData" ma:web="06bb7941-edc7-44ca-8145-310766ba37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AW xmlns="http://www.net-centric.com/PAWPP">
  <Shape xmlns="" ID="p5OBBCwBOhXixrYLscYdu63VdJg=" pdftag="" Order="_x0033_"/>
  <Shape xmlns="" ID="YKGAGsKy4xNNBnQ/WvSUiA1hUzE=" pdftag="" Order="_x0034_"/>
  <Shape xmlns="" ID="LmH4ON9NGLT/ty7jTJ9Og9J0H0Y=" pdftag="" Order="_x0035_"/>
  <Shape xmlns="" ID="6DbK7kehaj10sr60ckUOs5TnmGQ=" pdftag="" artifact="_x0030_" Lang="" formula="no" bookmark="no" Order="_x0031_"/>
  <Shape xmlns="" ID="tEUs+57SW4BQXKtK9Q3KW5B/EQo=" pdftag="Figure" Lang="" artifact="_x0031_" Order="_x0037_"/>
  <Shape xmlns="" ID="cgnvWHWxQgbwtht+tBvpMLTXT+8=" pdftag="Figure" Lang="" artifact="_x0031_" Order="_x0032_"/>
  <Shape xmlns="" ID="2VZmV+6f/Ctvq/UjJGoow103U8w=" pdftag="Figure" Lang="" artifact="_x0031_" Order="_x0038_"/>
  <Shape xmlns="" ID="aR5xs8y/xg2qf4KLzZtehiLWdaE=" pdftag="" bookmark="no" Order="_x0036_"/>
  <Shape xmlns="" ID="ysMePN9lFBaL/J9/NCqA2cYtxVA=" pdftag="" artifact="_x0030_" Lang="" formula="no" bookmark="no" Order="_x0039_"/>
  <Shape xmlns="" ID="Es1UmKSOwsFpHyT03x7xdL4d714=" pdftag="" artifact="_x0030_" Lang="" formula="no" bookmark="no" Order="_x0031_0"/>
  <Shape xmlns="" ID="2FpZqEjp3EjEEA2/2pZuUkPeyio=" pdftag="" Order="_x0035_"/>
  <Shape xmlns="" ID="mrut1nSoaZ61pmx3YT7HRxTCR/w=" pdftag="" Order="_x0031_"/>
  <Shape xmlns="" ID="ICa+6BmpuNzUGraMXxM17o1mSTc=" pdftag="" Order="_x0031_4"/>
  <Shape xmlns="" ID="OYAI7oG8zgSUS/RAuYrbVXA+DLQ=" pdftag="" Order="_x0031_3"/>
  <Shape xmlns="" ID="Gn7dGZMcg/2scSPX9UmtzTev61Q=" pdftag="Figure" Order="_x0037_"/>
  <Shape xmlns="" ID="Q4doYNMERs+es3p+4mDewhEEbbM=" pdftag="Figure" Order="_x0031_0"/>
  <Shape xmlns="" ID="RxbwyyWAOX4sWl2UE9TYo1HYFz8=" pdftag="" Order="_x0032_"/>
  <Shape xmlns="" ID="u+ZEggyWTPnIFnOfd/vkEZwzf9U=" pdftag="" Order="_x0033_"/>
  <Shape xmlns="" ID="VQJOTvGj9LU4iHRFUg2gewYwKlw=" pdftag="" Order="_x0034_"/>
  <Shape xmlns="" ID="3YkqIOcJx7G7uhVDikQiIBwe9/Q=" pdftag="" Order="_x0036_"/>
  <Shape xmlns="" ID="nZWt7oN+HIFbnSdTFmochk6B6pY=" pdftag="Figure" Order="_x0038_"/>
  <Shape xmlns="" ID="V4qan5WEwJOC8POhZ4rm4cqm+LY=" pdftag="Figure" Order="_x0031_1"/>
  <Shape xmlns="" ID="Y1xvyqpVKech3ahW/IqktArUMK4=" pdftag="Figure" Order="_x0031_2"/>
  <Shape xmlns="" ID="TxeE8mE0ge+I2IyHy1pxK74lFB0=" pdftag="" Order="_x0039_"/>
  <Shape xmlns="" ID="nzPZoknFg90zQBfX9qiodwNjb3U=" pdftag="" Order="_x0035_"/>
  <Shape xmlns="" ID="6veUfKVyYQKdNdhLy2wPh1xShF8=" pdftag="" Order="_x0032_"/>
  <Shape xmlns="" ID="0NqizGFpcBMAONPzRwSAMkk6rY4=" pdftag="" Order="_x0031_3"/>
  <Shape xmlns="" ID="iYqRPCSeKFdTl/W32vQCUn3eRn4=" pdftag="" Order="_x0031_2"/>
  <Shape xmlns="" ID="X8fZHqURIVlqShgiq4kx6XpV2w0=" pdftag="Figure" Order="_x0037_"/>
  <Shape xmlns="" ID="h/rNFcFcOBw5mmzHJy2y+0H8yZ8=" pdftag="Figure" Order="_x0031_0"/>
  <Shape xmlns="" ID="4sKHTcMvV5rQ1bJLRfa3gr0qREU=" pdftag="" Order="_x0033_"/>
  <Shape xmlns="" ID="FR3G1PBQIz9oFEadEzyMfuiAQDM=" pdftag="" Order="_x0034_"/>
  <Shape xmlns="" ID="WqgR3RX3UmUhU+dUgluALHIG9j0=" pdftag="Figure" Order="_x0031_"/>
  <Shape xmlns="" ID="WbPY+Tm74ckP4dUkp4Etc7vKSrQ=" pdftag="" Order="_x0038_"/>
  <Shape xmlns="" ID="bc3vmfELGosbXGZW9XU/nkawQM0=" pdftag="" Order="_x0039_"/>
  <Shape xmlns="" ID="ZwlhO/1/cJ8u2kiFBuKbVXHX3LY=" pdftag="" Order="_x0036_"/>
  <Shape xmlns="" ID="rxcM0Fu4jF6QSuiVPVt3YvzrI20=" pdftag="Figure" Order="_x0031_1"/>
  <Shape xmlns="" ID="4/KfOwi4GYmEBIrp81m7LxZhvXk=" pdftag="" Order="_x0035_"/>
  <Shape xmlns="" ID="lYUScA/ol4LO3Eui5C8I/iG6fwc=" pdftag="" Order="_x0032_"/>
  <Shape xmlns="" ID="itUNRfvXqI8Qb9TOd9MfqszUASs=" pdftag="" Order="_x0031_3"/>
  <Shape xmlns="" ID="FvY2KqWlNSLItYwDJ/730450CVw=" pdftag="" Order="_x0031_2"/>
  <Shape xmlns="" ID="oIX75tCkrDxHnq+GScOqJuLo/8s=" pdftag="Figure" Order="_x0036_"/>
  <Shape xmlns="" ID="Hdji5p2W8wFU0xylccE+4tLJiBY=" pdftag="Figure" Order="_x0031_0"/>
  <Shape xmlns="" ID="nkjgERPjptaOFR8mIad9eAxbxbU=" pdftag="" Order="_x0033_"/>
  <Shape xmlns="" ID="Ab4JmEzPRdRLdbP8q8gv3v7F/oc=" pdftag="" Order="_x0034_"/>
  <Shape xmlns="" ID="tA6IPSfWC1KtYZxSAX4luLy6usg=" pdftag="Figure" Order="_x0031_"/>
  <Shape xmlns="" ID="FeM6gfP4GXdTY8sqb9jc4RTcIuc=" pdftag="" Order="_x0037_"/>
  <Shape xmlns="" ID="y+ssfVawPts0WMeSfUiG5L03Crw=" pdftag="Figure" Order="_x0039_"/>
  <Shape xmlns="" ID="l2u4aubywl/ha/pWhNKzJqmu3iI=" pdftag="" Order="_x0038_"/>
  <Shape xmlns="" ID="/bM7Rl9rMYvj2x0f9ds4UaapTkM=" pdftag="Figure" Order="_x0031_1"/>
  <Shape xmlns="" ID="f/OjKRPBO2UfxhF7exRazRqq0ec=" pdftag="" Order="_x0035_"/>
  <Shape xmlns="" ID="czXfWC1LYB4gJgYEsICpah5Xdeo=" pdftag="" Order="_x0031_"/>
  <Shape xmlns="" ID="9Yj1wzwOtVPORujcKa6tvKFP3BY=" pdftag="" Order="_x0031_4"/>
  <Shape xmlns="" ID="8tFQtPLOnAjAvKIVfYhU8wymJ3I=" pdftag="" Order="_x0031_2"/>
  <Shape xmlns="" ID="vuPbkSlkJQD490cOvIYFKkhX1kI=" pdftag="Figure" Order="_x0037_"/>
  <Shape xmlns="" ID="1R0PI41VMSao0EjWUl4gpPXXBNg=" pdftag="Figure" Order="_x0031_0"/>
  <Shape xmlns="" ID="c5ptH5An6VEjh+GI7Da7pBM8/Hk=" pdftag="" Order="_x0032_"/>
  <Shape xmlns="" ID="BK79+xWyYfnb6s9FveGPzHcvVWU=" pdftag="" Order="_x0033_"/>
  <Shape xmlns="" ID="DzQ09j0bvFxDJzaIZMAsJi7Zf94=" pdftag="" Order="_x0036_"/>
  <Shape xmlns="" ID="cBMiJJw8qm9aliTHZbSKLD8gS7A=" pdftag="" Order="_x0034_"/>
  <Shape xmlns="" ID="F8vaBTIBbOHIzRHo/9e57A2sris=" pdftag="" Order="_x0039_"/>
  <Shape xmlns="" ID="rc41lMEtVXFLEixVmg6nYHEmg3U=" pdftag="Figure" Order="_x0038_"/>
  <Shape xmlns="" ID="XTHcsGti5WYPYSgf8Tjy7Ng40+s=" pdftag="Figure" Order="_x0031_1"/>
  <Shape xmlns="" ID="Jfic2izWzShc+1JPNI2eQBGq7CI=" pdftag="" Order="_x0031_3"/>
  <Shape xmlns="" ID="D24WAw4gq5jms/dvYgcxi7+rmQc=" pdftag="" Order="_x0033_"/>
  <Shape xmlns="" ID="1CjEv0V+CZjRDNm3A/lIMkmK0v4=" pdftag="" Order="_x0034_"/>
  <Shape xmlns="" ID="l8b1EoxouPdW7fZ/c31NVQ6lg4s=" pdftag="" Order="_x0035_"/>
  <Shape xmlns="" ID="aheu7bZNPZFojYiKmclTRofRPCk=" pdftag="" artifact="_x0030_" Lang="" formula="no" bookmark="no" Order="_x0036_"/>
  <Shape xmlns="" ID="bAyQyGImQBYB9Dtt7Dtg/jDU7hs=" pdftag="" artifact="_x0030_" Lang="" formula="no" bookmark="no" Order="_x0031_"/>
  <Shape xmlns="" ID="xEt2su1Tw6ykvh6HTknHF1+sbKg=" pdftag="Figure" Lang="" artifact="_x0031_" Order="_x0038_"/>
  <Shape xmlns="" ID="2d5G39iJq4K2SGZ32x53oKW+bmg=" pdftag="" artifact="_x0031_" formula="no" Lang="" Order="_x0031_1"/>
  <Shape xmlns="" ID="sghcnfMTACf7VAwf44DK4f+zBLY=" pdftag="Figure" Lang="" artifact="_x0031_" Order="_x0032_"/>
  <Shape xmlns="" ID="5izleta/7afAYN2NI2kd7tWNPUQ=" pdftag="" bookmark="no" Order="_x0037_"/>
  <Shape xmlns="" ID="ZlA0Qokjlx4xrSFr+AxwkNTeFi4=" pdftag="" bookmark="no" Order="_x0031_0"/>
  <Shape xmlns="" ID="8Ld48mPwLNv9exNnoJdjao7dGwI=" pdftag="Figure" Lang="" artifact="_x0031_" Order="_x0039_"/>
  <Shape xmlns="" ID="7bhnkuWVAxRqFXKkKAPNb9uFDJ0=" pdftag="" Order="_x0035_"/>
  <Shape xmlns="" ID="8hd+l3eKz14wSMkjsLQ/6CdHiYI=" pdftag="" Order="_x0032_"/>
  <Shape xmlns="" ID="CTBVwfWazZLkN/yvzjut7hj11Ro=" pdftag="" Order="_x0031_3"/>
  <Shape xmlns="" ID="SIpivV8YJY2zx/NPLxGXfgVXtd0=" pdftag="" Order="_x0031_2"/>
  <Shape xmlns="" ID="qd9xLuFKaeNUX8N8PZ+0X0XZ6l0=" pdftag="Figure" Order="_x0037_"/>
  <Shape xmlns="" ID="oImssMDA3TjornMaLFSOaGXDqAE=" pdftag="Figure" Order="_x0031_0"/>
  <Shape xmlns="" ID="3VEKUZPWoc5xgWxv00TCgyzDbLA=" pdftag="" Order="_x0033_"/>
  <Shape xmlns="" ID="iTNYWNpKb3OmpK2R+LB0y9b7zFM=" pdftag="" Order="_x0034_"/>
  <Shape xmlns="" ID="PZl7Vsxly53cAnrkXtrwTU0EhCM=" pdftag="Figure" Order="_x0031_"/>
  <Shape xmlns="" ID="9gdloGkxIL7sqXa0c2s3QHKEe2Y=" pdftag="" Order="_x0038_"/>
  <Shape xmlns="" ID="cAq/kxPBjr5LVU5Dq170Q1yqqRI=" pdftag="" Order="_x0039_"/>
  <Shape xmlns="" ID="y9Pa3nyf6XCbrO0XFRKQFqswtuQ=" pdftag="" Order="_x0036_"/>
  <Shape xmlns="" ID="6oZ00S2fSwWO2Ya1XKFVNjOmC4Y=" pdftag="Figure" Order="_x0031_1"/>
  <Shape xmlns="" ID="Wz0mGZaDZGbmGID+lXKGYd2B0g8=" pdftag="" Order="_x0031_4"/>
  <Shape xmlns="" ID="+7MYbLAYGUdVGF8L1picym2eKTM=" pdftag="" Order="_x0035_"/>
  <Shape xmlns="" ID="IR0K0qIsFE8MacQaJr4Ir2DaII8=" pdftag="" Order="_x0031_"/>
  <Shape xmlns="" ID="L5K4fKkkHUuXECGtng3FNCk3+hg=" pdftag="" Order="_x0031_3"/>
  <Shape xmlns="" ID="8eEh7mGNgBuPuPJ/32OYSVe0sUU=" pdftag="" Order="_x0031_2"/>
  <Shape xmlns="" ID="Gjh8O0sf74XH3MZOXQ4vtp77yPA=" pdftag="Figure" Order="_x0037_"/>
  <Shape xmlns="" ID="iUd69hHDyfeJKXKxkwLXS7be9xg=" pdftag="Figure" Order="_x0031_0"/>
  <Shape xmlns="" ID="Vwe+RMm9LL8oBb0S9LRRKmN67pk=" pdftag="" Order="_x0032_"/>
  <Shape xmlns="" ID="ZC0hYbqbXUSeLm+cKRzxXGxBcow=" pdftag="" Order="_x0033_"/>
  <Shape xmlns="" ID="TCbO4HMBds0f5Dq4BULHXWnPs1U=" pdftag="" Order="_x0036_"/>
  <Shape xmlns="" ID="bfPKDSdgMmEChutBoKkz05znBaQ=" pdftag="" Order="_x0034_"/>
  <Shape xmlns="" ID="tIiqv+vwvFYnxYcw89BwdCKqurc=" pdftag="" Order="_x0039_"/>
  <Shape xmlns="" ID="mygH7dFGeDnkTS0sCW8ipj3uCco=" pdftag="Figure" Order="_x0038_"/>
  <Shape xmlns="" ID="2I/gJ66sHk4tZ1UkA2Hg7uo4/fQ=" pdftag="Figure" Order="_x0031_1"/>
  <Shape xmlns="" ID="Kt7b9LGJjAopALLDXpioGwOuIvk=" pdftag="" Order="_x0034_"/>
  <Shape xmlns="" ID="VuDBMHiHlulffkkMaVStYPe9AwQ=" pdftag="" Order="_x0031_"/>
  <Shape xmlns="" ID="liu6CzECfwPX9Rz0tFnZkEnx0ic=" pdftag="" Order="_x0031_2"/>
  <Shape xmlns="" ID="ymungR4GNrksEoeguG4DWRKfhm0=" pdftag="" Order="_x0031_1"/>
  <Shape xmlns="" ID="jgzkBo8wbGMPGKzsDxE6j49Zsyo=" pdftag="Figure" Order="_x0037_"/>
  <Shape xmlns="" ID="+OMtT5zrEfpa18lFYZr+0DjmCc4=" pdftag="Figure" Order="_x0038_"/>
  <Shape xmlns="" ID="F+72HWKdkaZwhzh0LAQn1rbCKbU=" pdftag="" Order="_x0033_"/>
  <Shape xmlns="" ID="zWqFsA4r9yNOJg0Cx3qgjAhafG4=" pdftag="" Order="_x0032_"/>
  <Shape xmlns="" ID="QB2ZDM/p0Yhqi+Ka2YnW1cE5WI0=" pdftag="" Order="_x0031_0"/>
  <Shape xmlns="" ID="SC5+P6epATP/CF1Aqs5orssRA4o=" pdftag="Figure" Order="_x0039_"/>
  <Shape xmlns="" ID="r8oOxvXDhdtUCQJVV57GNYPRYaA=" pdftag="" Order="_x0035_"/>
  <Shape xmlns="" ID="fJ77o0tTpAc/r6j21nlCrVaxQc4=" pdftag="Figure" Order="_x0036_"/>
  <Shape xmlns="" ID="2qJRKe/q+l8TYMkT7IEE0rwOPx0=" pdftag="" Order="_x0035_"/>
  <Shape xmlns="" ID="tOPdfJEP1N8p5vLYBQ7+MFM+nC8=" pdftag="" Order="_x0031_"/>
  <Shape xmlns="" ID="125JQ/JL5J0TBQCRlqrwNRpoJzg=" pdftag="" Order="_x0031_3"/>
  <Shape xmlns="" ID="ymI+M4KS1xeayjOuLHTszwXqKu4=" pdftag="" Order="_x0031_2"/>
  <Shape xmlns="" ID="FbxpPBB9pBoOCqdeYE7YEAR+dJY=" pdftag="Figure" Order="_x0037_"/>
  <Shape xmlns="" ID="jigLkKt1ityYe/teeuLUnSOL4gI=" pdftag="Figure" Order="_x0031_0"/>
  <Shape xmlns="" ID="VuzwBA1xxUw7by/F1qis/6lRUns=" pdftag="" Order="_x0032_"/>
  <Shape xmlns="" ID="GJt7F/S6eaiVTibofVwIU50tTUE=" pdftag="" Order="_x0033_"/>
  <Shape xmlns="" ID="DlHC0LIEd3JIXmG3bcPfRxCza9M=" pdftag="" Order="_x0036_"/>
  <Shape xmlns="" ID="2GSn/LVVRbo4y21UXZn3aK2/5sw=" pdftag="" Order="_x0034_"/>
  <Shape xmlns="" ID="ckRNkDwfRlMufThcEciEgnFXaYM=" pdftag="" Order="_x0039_"/>
  <Shape xmlns="" ID="ph7owSC8zhYijiWxqEWqwrZKMW4=" pdftag="Figure" Order="_x0038_"/>
  <Shape xmlns="" ID="5rD4Y0Uh/OwbRMU42/FlG59+yec=" pdftag="Figure" Order="_x0031_1"/>
  <Shape xmlns="" ID="pIaRijERjDNcGL3Rj899ZD0qQcQ=" pdftag="" Order="_x0035_"/>
  <Shape xmlns="" ID="1gG59MGqyxIfc8Qx8DT9MF1vXH4=" pdftag="" Order="_x0031_"/>
  <Shape xmlns="" ID="Pp6z0Y0GWdPTv2/uEGJBL3+Xxos=" pdftag="" Order="_x0031_3"/>
  <Shape xmlns="" ID="FJ43gEmqAeUcpaQWoUQ4laD08to=" pdftag="" Order="_x0031_2"/>
  <Shape xmlns="" ID="eRDaOB8XEtIY/uMn4JwJq4GpGM0=" pdftag="Figure" Order="_x0037_"/>
  <Shape xmlns="" ID="UJ03m2mIoKG6DJWPQbIsdOTSIh8=" pdftag="Figure" Order="_x0031_0"/>
  <Shape xmlns="" ID="G59fubDIJWy1HS4ENwa7rrAukSY=" pdftag="" Order="_x0033_"/>
  <Shape xmlns="" ID="QvziZzcQA+ZgTPYW9Zc/hxP8Gn4=" pdftag="" Order="_x0034_"/>
  <Shape xmlns="" ID="pALVo6EdARYtRWDB4OKmON9DRXE=" pdftag="" Order="_x0036_"/>
  <Shape xmlns="" ID="oCiYO6AMQZh+CDsKMoUKq+vhzJ4=" pdftag="" Order="_x0032_"/>
  <Shape xmlns="" ID="B6ioq3PKXb5PJ5oAoh1ym5GZy64=" pdftag="" Order="_x0039_"/>
  <Shape xmlns="" ID="QPz8++EqUv0LapIsfpERjCDaayw=" pdftag="Figure" Order="_x0038_"/>
  <Shape xmlns="" ID="Pp8TLFC36CwwFil0fIern4uYaGQ=" pdftag="Figure" Order="_x0031_1"/>
  <Shape xmlns="" ID="H2nx+XQuYeM1vzOCdGhWSaaL5Bs=" pdftag="" Order="_x0034_"/>
  <Shape xmlns="" ID="Yb20H39Y91iu78g5Bi2X0I0XEMI=" pdftag="" Order="_x0031_"/>
  <Shape xmlns="" ID="4qQo9DxSQlXD2vyonOj1zlHuuDQ=" pdftag="" Order="_x0031_3"/>
  <Shape xmlns="" ID="CLI3BAWvGB4MaFJOAu27ffXbckc=" pdftag="" Order="_x0031_2"/>
  <Shape xmlns="" ID="22WCkDBDhEMpmlwk952J57nLce0=" pdftag="Figure" Order="_x0036_"/>
  <Shape xmlns="" ID="vJCxK4GCVaVaVHZ2laDct1Co9Sk=" pdftag="Figure" Order="_x0038_"/>
  <Shape xmlns="" ID="zPy5BXfNJq/tt0Dbp15eM4u3QaM=" pdftag="" Order="_x0032_"/>
  <Shape xmlns="" ID="Gvecf6NiGVGdfwVrH1IdZ4im4aQ=" pdftag="" Order="_x0033_"/>
  <Shape xmlns="" ID="CiNjnwCKCAFLTr2+Xb/+TOqCnpQ=" pdftag="" Order="_x0031_1"/>
  <Shape xmlns="" ID="xSyihDbfpDz6Yb78fmoRT5Fh1Ys=" pdftag="Figure" Order="_x0039_"/>
  <Shape xmlns="" ID="0pqPI38qxU0Wi02quIt66TtqUNg=" pdftag="" Order="_x0037_"/>
  <Shape xmlns="" ID="zx4LDPODUcbfPDGJMpWwUdEeW/A=" pdftag="Figure" Order="_x0035_"/>
  <Shape xmlns="" ID="TqbeXkznZGC3y5WmIrg5kfdltsg=" pdftag="Figure" Order="_x0031_0"/>
  <Shape xmlns="" ID="xsZ9Z93TDvQKqTlcuYVzSTFBDLw=" pdftag="" Order="_x0032_"/>
  <Shape xmlns="" ID="P7elSW75ryWTeuRVdiMkFBO6k+o=" pdftag="" Order="_x0033_"/>
  <Shape xmlns="" ID="rGDFhIR11uGvVnrigCJ7h8/ls68=" pdftag="Figure" Lang="" artifact="_x0031_" Order="_x0031_"/>
  <Shape xmlns="" ID="KtwPFN4QBhI9owMr8OZ3RXlG96k=" pdftag="" bookmark="no" Order="_x0035_"/>
  <Shape xmlns="" ID="bEnf7zaoa7NQFTz/ry/L/Ye0M1M=" pdftag="" bookmark="no" Order="_x0036_"/>
  <Shape xmlns="" ID="Mr4OVzQmBsQTwOG/MbHaky6ghxE=" pdftag="Figure" Lang="" artifact="_x0031_" Order="_x0034_"/>
  <Shape xmlns="" ID="+OzmywqDVLXp2zVLAsTKTvJ9TPk=" pdftag="Figure" Lang="" artifact="_x0031_" Order="_x0038_"/>
  <Shape xmlns="" ID="eIukP61+SOKaUewYwro2ufo1G4w=" pdftag="" artifact="_x0030_" Lang="" formula="no" bookmark="no" Order="_x0037_"/>
  <Shape xmlns="" ID="/QpWh/i4EZitjAy1gRMzMbJ84Eg=" pdftag="" artifact="_x0030_" Lang="" formula="no" bookmark="no" Order="_x0039_"/>
  <Shape xmlns="" ID="3aLLIq37CC7tN4KdFI+zUZdtKYA=" pdftag="" bookmark="no" Order="_x0031_"/>
  <Shape xmlns="" ID="YP/ktMJqzJE6z5tkbuxtc4VwpkM=" pdftag="" artifact="_x0031_" formula="no" Lang="" Order="_x0032_"/>
  <Shape xmlns="" ID="bvFsBHyJbElbU+fbY/loX6O5aA4=" pdftag="" bookmark="no" Order="_x0031_"/>
  <Shape xmlns="" ID="7tlT1GElMtjtzB4NPWqxjHKU3v8=" pdftag="" bookmark="no" Order="_x0032_"/>
  <Shape xmlns="" ID="gq91jjCjGdLIkp/AIpJFVWVGYzI=" pdftag="" bookmark="no" Order="_x0031_"/>
  <Shape xmlns="" ID="IUhDhL6oshqgL+sPefKzd2C09tY=" pdftag="" bookmark="no" Order="_x0032_"/>
  <Shape xmlns="" ID="nskLDJNDVJMrHSKnIxMG+O5IfDw=" pdftag="" bookmark="no" Order="_x0031_"/>
  <Shape xmlns="" ID="Di7uCJDUUWyxHIBq41S1kNQB+es=" pdftag="" bookmark="no" Order="_x0032_"/>
  <Shape xmlns="" ID="j8aH10LYzqeg9rs6FaUb+6RLxZE=" pdftag="" Order="_x0032_"/>
  <Shape xmlns="" ID="jyEFsrg+WQGZR9QMAYiubZOjnMQ=" pdftag="" Order="_x0033_"/>
  <Shape xmlns="" ID="H8XYaow9YI1Q1EuU/9KSq6uRNwc=" pdftag="Figure" Lang="" artifact="_x0031_" Order="_x0031_"/>
  <Shape xmlns="" ID="qcE0NNvrEa01BoIZqJzO8s3CZOs=" pdftag="" bookmark="no" Order="_x0035_"/>
  <Shape xmlns="" ID="nUcN34SWs7t8Hdq4PvHwWqpFygM=" pdftag="" bookmark="no" Order="_x0036_"/>
  <Shape xmlns="" ID="rPlzqPr5NYTx5floI+tF4CXNK3A=" pdftag="Figure" Lang="" artifact="_x0031_" Order="_x0034_"/>
  <Shape xmlns="" ID="kbuWZcVawg7G9xluTd9H9chIWbM=" pdftag="Figure" Lang="" artifact="_x0031_" Order="_x0038_"/>
  <Shape xmlns="" ID="SBtDOvV/01RoeCmMyc0WFZh/IQY=" pdftag="" artifact="_x0030_" Lang="" formula="no" bookmark="no" Order="_x0037_"/>
  <Shape xmlns="" ID="MEmsNarc+fQA5HoLJxw9bfQLKFc=" pdftag="" artifact="_x0030_" Lang="" formula="no" bookmark="no" Order="_x0039_"/>
  <Shape xmlns="" ID="xlrLFiYaSYHCokny61pIzZpn6Uo=" pdftag="" Order="_x0033_"/>
  <Shape xmlns="" ID="VWDzUSiKelLFtzoTJ/0IY0mF/BM=" pdftag="" Order="_x0032_"/>
  <Shape xmlns="" ID="CQXqoh2pJZ3kCkFTaiQLWXBEsBk=" pdftag="" Order="_x0031_"/>
  <Shape xmlns="" ID="9jDFjDxINCTUTLR1KfsQE0gUiFs=" pdftag="" artifact="_x0030_" Lang="" formula="no" bookmark="no" Order="_x0036_"/>
  <Shape xmlns="" ID="PXQMSV3Bv/L9X1La1/hmdnKkNqQ=" pdftag="Figure" Lang="" artifact="_x0031_" Order="_x0034_"/>
  <Shape xmlns="" ID="6NfCpk70AIe0Rn8GQ1lVOdO7jkE=" pdftag="Figure" Lang="" artifact="_x0031_" Order="_x0037_"/>
  <Shape xmlns="" ID="Y76RkKqrB3b+9vSGKnWq0YpgbZs=" pdftag="" bookmark="no" Order="_x0035_"/>
  <Shape xmlns="" ID="ZqGUgSykQ5SlL1on7+aEOBkwHqc=" pdftag="" bookmark="no" Order="_x0039_"/>
  <Shape xmlns="" ID="k6D+JFTjqJ9gR07u0weZljOQ4Gw=" pdftag="Figure" Lang="" artifact="_x0031_" Order="_x0038_"/>
  <Shape xmlns="" ID="bKEzmtvnY55mzq19qsWhDoXEYto=" pdftag="" Order="_x0035_"/>
  <Shape xmlns="" ID="JPY3DxGwEcFuFFMgXFyhc8mCWJ4=" pdftag="" Order="_x0032_"/>
  <Shape xmlns="" ID="Mh8dF0IN8i7efdF75BbLUEZt264=" pdftag="" Order="_x0031_3"/>
  <Shape xmlns="" ID="6HAhb65vNqx3U6wykVyXbYV3sWg=" pdftag="" Order="_x0031_2"/>
  <Shape xmlns="" ID="e4Jla3mCIEEcFocJwkCUtkdyxII=" pdftag="Figure" Order="_x0036_"/>
  <Shape xmlns="" ID="XLAwavqaevSuvOUJ3ydZFc2N0xg=" pdftag="Figure" Order="_x0031_0"/>
  <Shape xmlns="" ID="yNulgYhT4OFoLu9CdreF6yjR2jw=" pdftag="" Order="_x0033_"/>
  <Shape xmlns="" ID="iB+0KBW2rtbrRaGf+lLj41vqh/M=" pdftag="" Order="_x0034_"/>
  <Shape xmlns="" ID="DtnRuokS0UMPtStO2lYQrd1wDmI=" pdftag="Figure" Order="_x0031_"/>
  <Shape xmlns="" ID="dmqArRlJsNmVW9UklR5ydZ6f//8=" pdftag="" Order="_x0037_"/>
  <Shape xmlns="" ID="JYPUoa/kOVu4Ohmciut/Q4dRuZQ=" pdftag="" Order="_x0039_"/>
  <Shape xmlns="" ID="w11rpNKZ5otNscHe0Zy6iIQ9IYI=" pdftag="" Order="_x0038_"/>
  <Shape xmlns="" ID="ZzgkHZghNURlzQNuzJ+Y4wBy8/I=" pdftag="Figure" Order="_x0031_1"/>
  <Shape xmlns="" ID="wMbZuCLPn7JKmEg+1SjRjc0II/M=" pdftag="" Order="_x0035_"/>
  <Shape xmlns="" ID="UYNOrFnSIMOW/mpFV1Fag5rUk6s=" pdftag="" Order="_x0032_"/>
  <Shape xmlns="" ID="BwalB9FEQYx+5wa36kl8+jY92HE=" pdftag="" Order="_x0031_3"/>
  <Shape xmlns="" ID="B/J9QSQUctSsqDPmsCyms/1wHEE=" pdftag="" Order="_x0031_2"/>
  <Shape xmlns="" ID="iX2qIjCDXsq18lPAgMG1ynSRcZ4=" pdftag="Figure" Order="_x0036_"/>
  <Shape xmlns="" ID="Cap2TjfgQeVQoIV5FICssO4eMQA=" pdftag="Figure" Order="_x0038_"/>
  <Shape xmlns="" ID="uU6Ify/Qq2rrbyMc1nFvgYbiiP4=" pdftag="" Order="_x0033_"/>
  <Shape xmlns="" ID="TfMtDeJQvsW3q2SvuD7g5wRXzO8=" pdftag="" Order="_x0034_"/>
  <Shape xmlns="" ID="E71KZhfc403wn6paa3MFsFyz2ws=" pdftag="" Order="_x0031_0"/>
  <Shape xmlns="" ID="7YsDwu+99f+WQFG4ge8v87VWT6E=" pdftag="Figure" Order="_x0039_"/>
  <Shape xmlns="" ID="jL+Dg2UyK7Kbfq9dvOhsG3hMlAw=" pdftag="" Order="_x0037_"/>
  <Shape xmlns="" ID="BeMm70wxH8NM+RCmZeRNxkaVHU4=" pdftag="Figure" Order="_x0031_"/>
  <Shape xmlns="" ID="5Brbpxudj4W+Ty0jiHNvCan2W4E=" pdftag="" Order="_x0031_1"/>
  <Shape xmlns="" ID="5mTwXOHSmIOGh9/Qh7eDxvLxjJc=" pdftag="" Order="_x0035_"/>
  <Shape xmlns="" ID="jy8rSjCNxxN7HTjsH+1MvbA6smQ=" pdftag="" Order="_x0032_"/>
  <Shape xmlns="" ID="bj56z6o2ySs2ocE/I2G7c9gRmEk=" pdftag="" Order="_x0031_3"/>
  <Shape xmlns="" ID="D4BuXGLaaWPv36j/1H2UOeuV44Q=" pdftag="" Order="_x0031_2"/>
  <Shape xmlns="" ID="pdlnwPgDVDDRcK5IaFI1stLlxCo=" pdftag="Figure" Order="_x0037_"/>
  <Shape xmlns="" ID="gmyJDVd0gS7JIidHgnFRimFzfH8=" pdftag="Figure" Order="_x0031_0"/>
  <Shape xmlns="" ID="ysYBUtj3Q75+qKpWdS/MY3W5+PE=" pdftag="" Order="_x0033_"/>
  <Shape xmlns="" ID="0EpdeY/IDZleI2zc8aK7mQ4tYi0=" pdftag="" Order="_x0034_"/>
  <Shape xmlns="" ID="BFlFJPkcmO8M77fg3fvac9nlOVg=" pdftag="Figure" Order="_x0031_"/>
  <Shape xmlns="" ID="cN5qLZ6RC9FcWQzimghwLdOovjE=" pdftag="" Order="_x0038_"/>
  <Shape xmlns="" ID="EWn8mdiK1Z+vEXaOWOOKuwjv6Bc=" pdftag="" Order="_x0039_"/>
  <Shape xmlns="" ID="zzlGsG7F7BbgLyZP0StK1tA9uEM=" pdftag="" Order="_x0036_"/>
  <Shape xmlns="" ID="BpWhryBHQLQKqeHCRo6JwKAwudM=" pdftag="Figure" Order="_x0031_1"/>
  <Shape xmlns="" ID="7qsrselC3wQ/yzyHQjRixKYUGgk=" pdftag="" Order="_x0034_"/>
  <Shape xmlns="" ID="r6PtkiGqqi8Ffm7MOaM+/NPOTQU=" pdftag="" Order="_x0031_"/>
  <Shape xmlns="" ID="VJZsWoBh+QqrLOmwt3KWvarzcww=" pdftag="" Order="_x0031_3"/>
  <Shape xmlns="" ID="uldCPAL7P6O1kHgPplAr/R3yzXk=" pdftag="" Order="_x0031_2"/>
  <Shape xmlns="" ID="98hLE7AMfnPBdxlZ3TLTbvxkt8Q=" pdftag="Figure" Order="_x0037_"/>
  <Shape xmlns="" ID="/7yKJd+ZjrlF/TzZFS55baBCKSs=" pdftag="Figure" Order="_x0038_"/>
  <Shape xmlns="" ID="LeBEojKAov1O2mHQbZqr/jD9I/8=" pdftag="" Order="_x0032_"/>
  <Shape xmlns="" ID="vs4dQ3MQffBlYTSh8fEc4k+imwQ=" pdftag="" Order="_x0033_"/>
  <Shape xmlns="" ID="iOrtbebPQPzyXe3UFqirCsn2ksA=" pdftag="" Order="_x0031_0"/>
  <Shape xmlns="" ID="qKDytGWVBoT3s0Gw30LZYVfTXT0=" pdftag="Figure" Order="_x0039_"/>
  <Shape xmlns="" ID="OvYLceEC9QLCxYHEdCgexdSNll0=" pdftag="" Order="_x0035_"/>
  <Shape xmlns="" ID="lJ7qEgaGYlcLS45pXjW50e8u0DQ=" pdftag="Figure" Order="_x0036_"/>
  <Shape xmlns="" ID="pycr2fZhCfe33CSc82QIq+qSKyY=" pdftag="" Order="_x0031_1"/>
  <Shape xmlns="" ID="jEnevvQSL0rkOUqsTCEpq7Q7VIA=" pdftag="" Order="_x0035_"/>
  <Shape xmlns="" ID="4+7lgs0jzv8PAo8SBE0L8oAdDQ0=" pdftag="" Order="_x0032_"/>
  <Shape xmlns="" ID="bgrv2vJQ6TYK/wxUyutJUfiP/9I=" pdftag="" Order="_x0031_3"/>
  <Shape xmlns="" ID="ve/busWfbMhXUuWorqPqOapO/os=" pdftag="" Order="_x0031_2"/>
  <Shape xmlns="" ID="zKQtnMabglNVtFssaoFT5Ob2TVY=" pdftag="Figure" Order="_x0036_"/>
  <Shape xmlns="" ID="wvbGM9eIcd11lIyB/NnmYf9Ayig=" pdftag="Figure" Order="_x0031_0"/>
  <Shape xmlns="" ID="JpibX2Fl/vqgb/lTqxNT15yA6cw=" pdftag="" Order="_x0033_"/>
  <Shape xmlns="" ID="IyBTT8fh+bovupyOQQ2V5TzI2D4=" pdftag="" Order="_x0034_"/>
  <Shape xmlns="" ID="MzTw2aT/Cp1liupUzDOZFdiLpZI=" pdftag="Figure" Order="_x0031_"/>
  <Shape xmlns="" ID="fDdLizNCMpRMihEu6JRZsD89sdI=" pdftag="" Order="_x0037_"/>
  <Shape xmlns="" ID="4/WBgmP5zqJifvHGgLQos24VMns=" pdftag="" Order="_x0039_"/>
  <Shape xmlns="" ID="QuAWnTk8DYQKO+QLxh90d36matQ=" pdftag="" Order="_x0038_"/>
  <Shape xmlns="" ID="JJQNi20nZ+Yt1RXwtDXd0qdta64=" pdftag="Figure" Order="_x0031_1"/>
  <Shape xmlns="" ID="cUv1TrfMQSNCTNyPRGpDMC00Y84=" pdftag="" Order="_x0035_"/>
  <Shape xmlns="" ID="A8ZnjPkqBeI6sd5ucZwJ5tNRkVo=" pdftag="" Order="_x0031_"/>
  <Shape xmlns="" ID="6Z1Uqz4TVgxzgaikpZ9pv8uYRAk=" pdftag="" Order="_x0031_4"/>
  <Shape xmlns="" ID="KyH0G1kF9yrxFQwc19qUHgpCKHI=" pdftag="" Order="_x0031_3"/>
  <Shape xmlns="" ID="1iU5VcGST8grIIceGcdcn5L2pHI=" pdftag="Figure" Order="_x0037_"/>
  <Shape xmlns="" ID="K5gOMCaPQ78TnQgn++KRNmwKsng=" pdftag="Figure" Order="_x0031_1"/>
  <Shape xmlns="" ID="KASNA07l+oN4PTcPwNmjY6oxIkA=" pdftag="" Order="_x0032_"/>
  <Shape xmlns="" ID="Wqi+CLIbDtWs5+7m5hI94gc1a1s=" pdftag="" Order="_x0033_"/>
  <Shape xmlns="" ID="6S0JRvC/oJl5GZwyrJSExx7P++4=" pdftag="" Order="_x0034_"/>
  <Shape xmlns="" ID="X9Q6Iux1OwFEzUTSAKKes76iQSU=" pdftag="" Order="_x0036_"/>
  <Shape xmlns="" ID="eoHQjd2Kr+3WTmL2sc7TOyaGeeg=" pdftag="Figure" Order="_x0038_"/>
  <Shape xmlns="" ID="BA9nSLFmthxWRzOJVKzDZ+etb18=" pdftag="" Order="_x0039_"/>
  <Shape xmlns="" ID="Uu5+RA35wLToWkrJWZA9Gp+tEpE=" pdftag="Figure" Order="_x0031_2"/>
  <Shape xmlns="" ID="cgWKCuA+Zts4w9JhixJ/jOWkGGw=" pdftag="" Order="_x0031_0"/>
  <Shape xmlns="" ID="i4R0/vfOSbPY1Jymv8ddl7fMjL8=" pdftag="" Order="_x0035_"/>
  <Shape xmlns="" ID="FQCnH9x+vfh+shOMSDhbDztzIgs=" pdftag="" Order="_x0031_"/>
  <Shape xmlns="" ID="Rmbs9d5d2KFlWWa+5g1Muil2xx0=" pdftag="" Order="_x0031_4"/>
  <Shape xmlns="" ID="UslFcPjCSpnzwASNWz5zF+73Hr0=" pdftag="" Order="_x0031_3"/>
  <Shape xmlns="" ID="TEF31xJUKPeSY19NoMCbByuYyj4=" pdftag="Figure" Order="_x0037_"/>
  <Shape xmlns="" ID="Lq3maee0L0Oq1mo4cgCRZJOxP8w=" pdftag="Figure" Order="_x0031_1"/>
  <Shape xmlns="" ID="zBtbl9mLOYFB7As8j2aNqaRQD60=" pdftag="" Order="_x0032_"/>
  <Shape xmlns="" ID="jwXVcuJwrXo8o+obLI3vJvoDOao=" pdftag="" Order="_x0033_"/>
  <Shape xmlns="" ID="pzcH6thDopz0b8aX9bzrZgqknm8=" pdftag="" Order="_x0034_"/>
  <Shape xmlns="" ID="DAXt+9cO27yvcpxXqTibvWu+Huk=" pdftag="" Order="_x0036_"/>
  <Shape xmlns="" ID="AjJhXWlr8lMhnb+pZxdClhI4Hak=" pdftag="Figure" Order="_x0038_"/>
  <Shape xmlns="" ID="3H37+slfq8LNEeJPmgamkvvptGQ=" pdftag="" Order="_x0039_"/>
  <Shape xmlns="" ID="DIV+VfuV4lGzYhdQJfkCB/u4m1A=" pdftag="Figure" Order="_x0031_2"/>
  <Shape xmlns="" ID="bkh8141ZMwM5zsCI/xPnADrlBUk=" pdftag="" Order="_x0031_0"/>
  <Shape xmlns="" ID="734mJJ5Y1t/m80Tgp14+tco9SXs=" pdftag="" Order="_x0035_"/>
  <Shape xmlns="" ID="Bj1a1xbA/eKNHiMS6YEu7XlBeWI=" pdftag="" Order="_x0032_"/>
  <Shape xmlns="" ID="irnEBtypabyH7onfkvDHUjZ+VXQ=" pdftag="" Order="_x0031_3"/>
  <Shape xmlns="" ID="2behFPvu24Gq20FtHLNDy9bPgAM=" pdftag="" Order="_x0031_2"/>
  <Shape xmlns="" ID="K45utTcstHdod8NQ/dQUlRIAV54=" pdftag="Figure" Order="_x0037_"/>
  <Shape xmlns="" ID="JK+NdjpglB5NU4t/VaQ+AGqK8RA=" pdftag="Figure" Order="_x0031_0"/>
  <Shape xmlns="" ID="sLpfguf4dTRBsYi+8CvjEYM6DOc=" pdftag="" Order="_x0033_"/>
  <Shape xmlns="" ID="OJYRp4dInUk8b4jMiEstSUbGTPg=" pdftag="" Order="_x0034_"/>
  <Shape xmlns="" ID="0IOs9EeijPn6EexHlB6UCOwEdyQ=" pdftag="Figure" Order="_x0031_"/>
  <Shape xmlns="" ID="6HQBbAetl5F2F8+ECYC5/ilZNGQ=" pdftag="" Order="_x0038_"/>
  <Shape xmlns="" ID="w6WzhKETB137zLGXauyV7vpPqWo=" pdftag="" Order="_x0039_"/>
  <Shape xmlns="" ID="l3jZyB1YrbPMFkp81vubpewSo6Q=" pdftag="" Order="_x0036_"/>
  <Shape xmlns="" ID="VMKLPvUes8vajU17/ZHFYeH6byM=" pdftag="Figure" Order="_x0031_1"/>
  <Shape xmlns="" ID="NoeVdh7WrzOXzLbaBlR9reI8LqU=" pdftag="" Order="_x0035_"/>
  <Shape xmlns="" ID="mNsE76HfZltSpfyvlfoSsepAk9U=" pdftag="" Order="_x0032_"/>
  <Shape xmlns="" ID="CsOXU4lxagfGI7gDE4dm0omHXlY=" pdftag="" Order="_x0031_3"/>
  <Shape xmlns="" ID="NQ3V1jWBH56dOHpCECBnXPjILuY=" pdftag="" Order="_x0031_2"/>
  <Shape xmlns="" ID="P441CI2S9AmZt+Z8QFQgcJ+QV4s=" pdftag="Figure" Order="_x0036_"/>
  <Shape xmlns="" ID="zXY1wo8QRp8BH4nUt7mqjc/0ybA=" pdftag="Figure" Order="_x0031_0"/>
  <Shape xmlns="" ID="Tw9xgdE2gHtW0f04M6iYvrJTBdE=" pdftag="" Order="_x0033_"/>
  <Shape xmlns="" ID="ibA53imjskE1uC+Y1Ob6csi7eCE=" pdftag="" Order="_x0034_"/>
  <Shape xmlns="" ID="lVkxMh6Wj6sJErkRweO5lJCEKWc=" pdftag="Figure" Order="_x0031_"/>
  <Shape xmlns="" ID="RWB9zS+ReywFm5ABaoJg8bo4GiE=" pdftag="" Order="_x0037_"/>
  <Shape xmlns="" ID="AqbZ/gudW/Y8p7ZJOhrOH0di7r8=" pdftag="" Order="_x0039_"/>
  <Shape xmlns="" ID="7tlLDR+sq9nRqfUggICFz5TIGUM=" pdftag="" Order="_x0038_"/>
  <Shape xmlns="" ID="Ur+U2wmCYyTGwAHX5fzO2nBZsbs=" pdftag="Figure" Order="_x0031_1"/>
  <Shape xmlns="" ID="5JcvAlhn3jvth8432yJRjaxuM5g=" pdftag="" Order="_x0035_"/>
  <Shape xmlns="" ID="s3oNDPWIH7Hw9VKJyXvtnLEGa38=" pdftag="" Order="_x0031_"/>
  <Shape xmlns="" ID="4RnIDRRW0yrbRptw/P8LKChxJQ0=" pdftag="" Order="_x0031_3"/>
  <Shape xmlns="" ID="Ym/znbYNBsPeWohRdE74wkVBFKA=" pdftag="" Order="_x0031_2"/>
  <Shape xmlns="" ID="ZIX/WHgqHXKOBASvttifo7m+BCU=" pdftag="Figure" Order="_x0037_"/>
  <Shape xmlns="" ID="krzi/sAOj2kGN1aNlZFJu1Y2Lts=" pdftag="Figure" Order="_x0031_0"/>
  <Shape xmlns="" ID="c+BdHJisCBwBC5J/WYEyrI/IZCw=" pdftag="" Order="_x0032_"/>
  <Shape xmlns="" ID="0gJdP3RVtD/V0UhBE63Zbq+fyjc=" pdftag="" Order="_x0033_"/>
  <Shape xmlns="" ID="9YFg4h1aptOIUwG3Ecv7oC+Cmtg=" pdftag="" Order="_x0036_"/>
  <Shape xmlns="" ID="lhnaRSfSQJ0DePWj2204Oc/jifw=" pdftag="" Order="_x0034_"/>
  <Shape xmlns="" ID="albQ4Ea9bNlTK9mhVXuzklJ12AM=" pdftag="" Order="_x0039_"/>
  <Shape xmlns="" ID="GJeVAKoo7RgGRu/uGGwSGPMWK2M=" pdftag="Figure" Order="_x0038_"/>
  <Shape xmlns="" ID="H2LhW8PfW9AbrYLXgUzDPbUDE4U=" pdftag="Figure" Order="_x0031_1"/>
  <Shape xmlns="" ID="eW+o0gam3B3LCpGtyQxyfKtPDi8=" pdftag="" Order="_x0035_"/>
  <Shape xmlns="" ID="gwS7bJLHYYR+sdYgpa4D1ScmBlo=" pdftag="" Order="_x0032_"/>
  <Shape xmlns="" ID="HVuRjopIPY/Je8/YSKAapbkaGPA=" pdftag="" Order="_x0031_3"/>
  <Shape xmlns="" ID="kEoIjMzebM2PYSdIbcCg5zEvpj8=" pdftag="" Order="_x0031_2"/>
  <Shape xmlns="" ID="RLayUcQSjSJ3L4Hb6F0cPRHWuCo=" pdftag="Figure" Order="_x0036_"/>
  <Shape xmlns="" ID="zatSg80+OkfZimXyFlYxGY4GxyQ=" pdftag="Figure" Order="_x0031_0"/>
  <Shape xmlns="" ID="rWCcRUWNIJmDW2w0xc0vMxmTeho=" pdftag="" Order="_x0033_"/>
  <Shape xmlns="" ID="rR3aJffRfiYQJJ5zD0WVgEvCzOc=" pdftag="" Order="_x0034_"/>
  <Shape xmlns="" ID="N71Od5HHKPEg+x1ACGCtDEN2tHg=" pdftag="Figure" Order="_x0031_"/>
  <Shape xmlns="" ID="8SzQOuORHRAVniyIkuZGD3uwQ/s=" pdftag="" Order="_x0037_"/>
  <Shape xmlns="" ID="593n/aKdAUj2F8q3ftpLogIPE54=" pdftag="" Order="_x0039_"/>
  <Shape xmlns="" ID="kRDkXE/Gh4merV/ax/hxRLu2sjw=" pdftag="" Order="_x0038_"/>
  <Shape xmlns="" ID="PzaY6NPes3nB8uPO07wDcijYxlU=" pdftag="Figure" Order="_x0031_1"/>
  <Shape xmlns="" ID="u0ioV/IhWXNoGWVNbGlVDbBR6ts=" pdftag="" Order="_x0035_"/>
  <Shape xmlns="" ID="68eEpNY8OhRAmUn19pRJWyN6xDM=" pdftag="" Order="_x0032_"/>
  <Shape xmlns="" ID="Ib89GzQ8HTpL5IbmdzoH/YkwaZI=" pdftag="" Order="_x0031_3"/>
  <Shape xmlns="" ID="zq2TAD1k5o1dBitgOrjMBSTj4ts=" pdftag="" Order="_x0031_2"/>
  <Shape xmlns="" ID="Z86W3wm+DdN0PCIsnrAdiEnHaj8=" pdftag="Figure" Order="_x0037_"/>
  <Shape xmlns="" ID="+rebUbszJeSFhRqULLg0gJ0FOC8=" pdftag="Figure" Order="_x0031_0"/>
  <Shape xmlns="" ID="7R2+U2ch5g/8JKTq+JlbOhqz2E0=" pdftag="" Order="_x0033_"/>
  <Shape xmlns="" ID="wMwVxGtrbVsbvq1Hwj1g8rWEqMg=" pdftag="" Order="_x0034_"/>
  <Shape xmlns="" ID="Xq88153nMgeh1euetmFNSSMhXyQ=" pdftag="Figure" Order="_x0031_"/>
  <Shape xmlns="" ID="/2lSRlhVTRvxp35wBY3SwFzZMfM=" pdftag="" Order="_x0038_"/>
  <Shape xmlns="" ID="TJqDip9dad9Q4bDi4bwPJk/FJXU=" pdftag="" Order="_x0039_"/>
  <Shape xmlns="" ID="dmjWqEGseC5y7zitzYWCmK1+7XQ=" pdftag="" Order="_x0036_"/>
  <Shape xmlns="" ID="Kwc8X+boAii/39wYuQLQsrQNWhs=" pdftag="Figure" Order="_x0031_1"/>
  <Shape xmlns="" ID="fhZyprWGeDbkmtOcc1ZoT9JrxbQ=" pdftag="" Order="_x0035_"/>
  <Shape xmlns="" ID="wR1MC1W7V8YQipwgLvrzp3a/MJA=" pdftag="" Order="_x0032_"/>
  <Shape xmlns="" ID="zpBelF5ePA3P2sIrugrzFlmfjPA=" pdftag="" Order="_x0031_4"/>
  <Shape xmlns="" ID="6XbOdzgiGYCazNfd9xW/IHowHMU=" pdftag="" Order="_x0031_3"/>
  <Shape xmlns="" ID="VsiovCbiaQhaYUFE3KrKJkP82bo=" pdftag="Figure" Order="_x0036_"/>
  <Shape xmlns="" ID="us7XkTNFsG/Dr+TVmi6DbSs1Oww=" pdftag="Figure" Order="_x0031_0"/>
  <Shape xmlns="" ID="h2U5y+xg1vA5o5TkTSKbdg2+LZM=" pdftag="" Order="_x0033_"/>
  <Shape xmlns="" ID="9mTf0JsqvvIMmTnH+aNHbppLUsk=" pdftag="" Order="_x0034_"/>
  <Shape xmlns="" ID="aMof3j0jBFpPsJUzn2m/Bpi9qEE=" pdftag="Figure" Order="_x0031_"/>
  <Shape xmlns="" ID="cllk2h5+8cgCc6ihhWW5awrrIDc=" pdftag="" Order="_x0039_"/>
  <Shape xmlns="" ID="yyh20mHCetw0P+l2vriJcH8HkPY=" pdftag="" Order="_x0031_2"/>
  <Shape xmlns="" ID="xocYwxUuwAYgnMuo4NdLCLNlmhg=" pdftag="Figure" Order="_x0037_"/>
  <Shape xmlns="" ID="9Pi9s6MSDbMZ9anhYnkQCEuvK1k=" pdftag="" Order="_x0038_"/>
  <Shape xmlns="" ID="Y3ebv68Pp/yhcyem5+cg320Db7E=" pdftag="Figure" Order="_x0031_1"/>
  <Shape xmlns="" ID="aHWl+unmizJ7dECgcouuldD7fP4=" pdftag="" Order="_x0035_"/>
  <Shape xmlns="" ID="fUo2CA/6aJRT1o9kXaPaw4uv7XI=" pdftag="" Order="_x0032_"/>
  <Shape xmlns="" ID="jfPvLojUmAado0xkIsFGzBWZyZI=" pdftag="" Order="_x0031_4"/>
  <Shape xmlns="" ID="Wz06ndvmmwcw6yweQzFL9HY6s18=" pdftag="" Order="_x0031_3"/>
  <Shape xmlns="" ID="82VWZdNAHZ7E9Xij4BvoJj+Nqhc=" pdftag="Figure" Order="_x0036_"/>
  <Shape xmlns="" ID="jCd3cO6fHdYyM0YqKvpwIifHMWA=" pdftag="Figure" Order="_x0031_0"/>
  <Shape xmlns="" ID="aPbvqTz5VjoN00DMjwL7bHT7FXE=" pdftag="" Order="_x0033_"/>
  <Shape xmlns="" ID="MGmjj/uiPIKwJQ0uBqaNFhO43X8=" pdftag="" Order="_x0034_"/>
  <Shape xmlns="" ID="QwpDBtg9Tvxw1sn1ErDmg9wlPCI=" pdftag="Figure" Order="_x0031_"/>
  <Shape xmlns="" ID="abz+l4SHKFcE3YXwWtPn5/IHlTI=" pdftag="" Order="_x0038_"/>
  <Shape xmlns="" ID="niOf+qapKhBKktJu5NKmcqL7XPM=" pdftag="" Order="_x0031_2"/>
  <Shape xmlns="" ID="nDVYVPC++qC5JewCn6nYUdSPmuA=" pdftag="Figure" Order="_x0037_"/>
  <Shape xmlns="" ID="y/h+eQOWgcKtUD6R/XiTu8IgQB8=" pdftag="" Order="_x0039_"/>
  <Shape xmlns="" ID="5SCCsmW7g2zSuvTdOF+Ud6EnbE8=" pdftag="Figure" Order="_x0031_1"/>
  <Shape xmlns="" ID="uAYEI4xq5AH9Z74xNyvBCAiyC60=" pdftag="" Order="_x0035_"/>
  <Shape xmlns="" ID="RYWEoIjPfmewye64M8+1rCBbj/8=" pdftag="" Order="_x0032_"/>
  <Shape xmlns="" ID="LvGZtwOf5R42M/GySpRKT2Jas5M=" pdftag="" Order="_x0031_3"/>
  <Shape xmlns="" ID="++zvaUial5P0tdC/ql9NtB/shns=" pdftag="" Order="_x0031_2"/>
  <Shape xmlns="" ID="G2pW+GToQNs2fTrmbtwUd3mh8ws=" pdftag="Figure" Order="_x0036_"/>
  <Shape xmlns="" ID="hPg2DBFY8pduiN0owjDx5VhAHIc=" pdftag="Figure" Order="_x0038_"/>
  <Shape xmlns="" ID="ffEDTwxy7k8+U3exzPUAgSqoyx8=" pdftag="" Order="_x0033_"/>
  <Shape xmlns="" ID="7WZLsjiNYFf34roGCb/aUUg1r+U=" pdftag="" Order="_x0034_"/>
  <Shape xmlns="" ID="umeifI3yyGpVAr7z9U+c2MtpDuM=" pdftag="" Order="_x0031_0"/>
  <Shape xmlns="" ID="xRlyxEEizeX+E1j403STUAXxpE0=" pdftag="Figure" Order="_x0039_"/>
  <Shape xmlns="" ID="1hYE9dGzQvBh4ThPi2OfFo9aXs8=" pdftag="" Order="_x0037_"/>
  <Shape xmlns="" ID="u9jApnDWhbP2CARFG8ILYT0+dk8=" pdftag="Figure" Order="_x0031_"/>
  <Shape xmlns="" ID="fl6RY1CVJUlibx9W0E3qR0j77Fk=" pdftag="" Order="_x0031_1"/>
  <Shape xmlns="" ID="GBS6vhqt1aG08qYkBGZNQK3JSHc=" pdftag="" Order="_x0035_"/>
  <Shape xmlns="" ID="UsOEqZ8pLsh56z42s69zr20IWI4=" pdftag="" Order="_x0032_"/>
  <Shape xmlns="" ID="vyrQgmHymEgIc84xcyIDxbsz4MM=" pdftag="" Order="_x0031_5"/>
  <Shape xmlns="" ID="Fqcklb78tDISTL31qaR9wvwYFeE=" pdftag="" Order="_x0031_4"/>
  <Shape xmlns="" ID="TxR4MZ2AWBGnBAmE1DCPm2OS0vU=" pdftag="Figure" Order="_x0036_"/>
  <Shape xmlns="" ID="ZRD1/gudejnJ9Q0OAoSxY4pWyYo=" pdftag="Figure" Order="_x0039_"/>
  <Shape xmlns="" ID="HOzRX+pu5JmIRFib9t3aI35XF0I=" pdftag="" Order="_x0033_"/>
  <Shape xmlns="" ID="ppmkl0LQ8UVfGrXY90YLSuoYgrQ=" pdftag="" Order="_x0034_"/>
  <Shape xmlns="" ID="ThP+1BewvvOlb0Hzkt1+BdDfTEA=" pdftag="" Order="_x0031_3"/>
  <Shape xmlns="" ID="765NZG1Lm6H8JySTz2zDeEry/rI=" pdftag="Figure" Order="_x0031_0"/>
  <Shape xmlns="" ID="qLedk9+5s1vWOiS0ZTWZRWbZTb4=" pdftag="" Order="_x0031_2"/>
  <Shape xmlns="" ID="Edrlzjb7hRQd2z3nOtWGTN3v/dU=" pdftag="" Order="_x0038_"/>
  <Shape xmlns="" ID="QyfNEt162m39X0iVqSXhKTey0c8=" pdftag="Figure" Order="_x0031_"/>
  <Shape xmlns="" ID="IRZUeukwekXMsAADinBaJyuVuC8=" pdftag="Figure" Order="_x0037_"/>
  <Shape xmlns="" ID="erWjZx486FI9hCNXuQhU5YLIx9M=" pdftag="" Order="_x0031_1"/>
  <Shape xmlns="" ID="li4+itJxgFhqRCEfbJrNwuYjlDo=" pdftag="" Order="_x0035_"/>
  <Shape xmlns="" ID="SOqnYfF5nxFvzNLSn5cvaTwyNQM=" pdftag="" Order="_x0032_"/>
  <Shape xmlns="" ID="ux/1BtiIOdLihoJtha4rp7c251s=" pdftag="" Order="_x0031_5"/>
  <Shape xmlns="" ID="CfYQI6hS7hEGest7CilFHH4QK34=" pdftag="" Order="_x0031_4"/>
  <Shape xmlns="" ID="vZ9l38es213fV/GkBIq0EYURorU=" pdftag="Figure" Order="_x0036_"/>
  <Shape xmlns="" ID="VwINULPa9UDDOGAAE5g9ViE8UqQ=" pdftag="Figure" Order="_x0031_0"/>
  <Shape xmlns="" ID="lcvYK+eZdd0LJ34m2BWwBv+QKL8=" pdftag="" Order="_x0033_"/>
  <Shape xmlns="" ID="dXLPSOBAyeEAKmTPNXdijwhfH9Q=" pdftag="" Order="_x0034_"/>
  <Shape xmlns="" ID="Av7J+Xpg6l36vZxDrqLGbTbCz38=" pdftag="" Order="_x0031_3"/>
  <Shape xmlns="" ID="ROloX/rWqzuMFVXlvav+tgWgszs=" pdftag="Figure" Order="_x0031_1"/>
  <Shape xmlns="" ID="FUyCN4/px4KgR5s8hk9FLYDIEvs=" pdftag="" Order="_x0031_2"/>
  <Shape xmlns="" ID="gDh4eF+bAxVy4ipSuvjA8pZKoqQ=" pdftag="" Order="_x0038_"/>
  <Shape xmlns="" ID="YQNLmd5qM2CoTHwEeSkXYgnsYH8=" pdftag="Figure" Order="_x0031_"/>
  <Shape xmlns="" ID="5yTKu4qj7mbr0TVpX2smjitTrEQ=" pdftag="Figure" Order="_x0037_"/>
  <Shape xmlns="" ID="u+vzN4IrFWZlRf0+a8zOq3cNHB8=" pdftag="" Order="_x0039_"/>
  <Shape xmlns="" ID="+fogLe9jmiMlIdxOsTI8qNe/VvE=" pdftag="" Order="_x0034_"/>
  <Shape xmlns="" ID="1f00vR9Cm3PYTd95XXecs6CMq50=" pdftag="" Order="_x0031_"/>
  <Shape xmlns="" ID="3Ud5ytsmt6qn8khZV0KKZWDMBk0=" pdftag="" Order="_x0031_5"/>
  <Shape xmlns="" ID="vfAazVb5hWolORlO6lLXYBdVG6s=" pdftag="" Order="_x0031_4"/>
  <Shape xmlns="" ID="3R1NtuKCdzrdejNeGVvHJQDp+bE=" pdftag="Figure" Order="_x0038_"/>
  <Shape xmlns="" ID="sOmUxwjsZ/teGbQrT1ZGOkVRP6A=" pdftag="Figure" Order="_x0039_"/>
  <Shape xmlns="" ID="1pCbyg0uFT0RV030rJ3NNqvlmIU=" pdftag="" Order="_x0032_"/>
  <Shape xmlns="" ID="HkH00hM5xdAzm5TBWh+XIRdYFUU=" pdftag="" Order="_x0033_"/>
  <Shape xmlns="" ID="C63Mw1fZvyePYeyEoN4uVxB2yQU=" pdftag="" Order="_x0031_3"/>
  <Shape xmlns="" ID="2Zp6N+fqLSpejJEwsxvckYqu9Ws=" pdftag="Figure" Order="_x0031_0"/>
  <Shape xmlns="" ID="1VthqadsYZT39N2qNlvCAz29pCA=" pdftag="" Order="_x0031_2"/>
  <Shape xmlns="" ID="P9k+oj0/OuLYZJMf9Fid4PwYlrk=" pdftag="" Order="_x0035_"/>
  <Shape xmlns="" ID="FEg4dqKrQd1e7zoEqLNIu6Q2yw8=" pdftag="Figure" Order="_x0037_"/>
  <Shape xmlns="" ID="S2w1A4sk2hVDbQMqcnIJjKWBkuY=" pdftag="Figure" Order="_x0031_1"/>
  <Shape xmlns="" ID="VKpI4k6KWBaVKams08iTwr+cDNQ=" pdftag="" Order="_x0036_"/>
  <Shape xmlns="" ID="OMT10iPYLvNvKruInMDFe1DazO0=" pdftag="" Order="_x0035_"/>
  <Shape xmlns="" ID="rjgFfgaQLLshSd2XlXFYtsBuHOY=" pdftag="" Order="_x0032_"/>
  <Shape xmlns="" ID="SMC2LxPNAnO0nhp79fHyDt/4I4g=" pdftag="" Order="_x0031_5"/>
  <Shape xmlns="" ID="QI86XNquSLcXjwndATJOg4GvqUs=" pdftag="" Order="_x0031_4"/>
  <Shape xmlns="" ID="Qj4hu95fAeyP46nRGqaYgaVM1R4=" pdftag="Figure" Order="_x0036_"/>
  <Shape xmlns="" ID="OZ632YxA1C7H1j4Uc7u/9kdehkc=" pdftag="Figure" Order="_x0031_0"/>
  <Shape xmlns="" ID="YlvltIpO4Yc725EeN9+ImToC2vE=" pdftag="" Order="_x0033_"/>
  <Shape xmlns="" ID="LRHHza+P8mHjyO/T+jAOQmenppo=" pdftag="" Order="_x0034_"/>
  <Shape xmlns="" ID="GFSa1/w5E9ScQ2HKzEkgwo5lUhE=" pdftag="" Order="_x0031_3"/>
  <Shape xmlns="" ID="1Oz2GpQohaE5Ajk2pF4j93aBxvI=" pdftag="Figure" Order="_x0031_1"/>
  <Shape xmlns="" ID="b3+WPNoU9Noh4OhgO/wKnn1Xo+c=" pdftag="" Order="_x0031_2"/>
  <Shape xmlns="" ID="W1pqxMbmwvgn3Dy9hDYVHse+5Uc=" pdftag="" Order="_x0039_"/>
  <Shape xmlns="" ID="gJ7hBMbXF6j9wzBUYYMf85Vx1Hc=" pdftag="Figure" Order="_x0031_"/>
  <Shape xmlns="" ID="dx5UimK0Up+jIkdUvI8iDy16dDY=" pdftag="Figure" Order="_x0037_"/>
  <Shape xmlns="" ID="aJA9kOxcpc5WJ/u3ACBmkXiMG8g=" pdftag="" Order="_x0038_"/>
  <Shape xmlns="" ID="1G54joTRQKSgSDhMnfWGIk5ogvQ=" pdftag="" Order="_x0035_"/>
  <Shape xmlns="" ID="CKMvSqOAjTT71iCpOYjbqEbXU00=" pdftag="" Order="_x0031_"/>
  <Shape xmlns="" ID="7NrcgSbSclpSkuvuTCoMrVLaGew=" pdftag="" Order="_x0031_4"/>
  <Shape xmlns="" ID="2IWH7yfgl4oZ+R8LxEAVByCXsVs=" pdftag="" Order="_x0031_3"/>
  <Shape xmlns="" ID="JhYWCN5cRkgV+O2R1Gwil9+UQVU=" pdftag="Figure" Order="_x0037_"/>
  <Shape xmlns="" ID="oENAWH2/LChwWS7Q7nH+5pu1Hbo=" pdftag="Figure" Order="_x0031_0"/>
  <Shape xmlns="" ID="lb2wPOUlS+WFgZfm0zAWdQPs+Qw=" pdftag="" Order="_x0032_"/>
  <Shape xmlns="" ID="1IREKU19UiyqfeXsRacPZqMg1As=" pdftag="" Order="_x0033_"/>
  <Shape xmlns="" ID="Sw6U8J+o/8P4fIT2m3v+M/KiV+M=" pdftag="" Order="_x0036_"/>
  <Shape xmlns="" ID="5QGWh3aN4yT8BUS6uEcAO8zj4s4=" pdftag="" Order="_x0034_"/>
  <Shape xmlns="" ID="74KmEGAeUONMv2GuyKxQ+jmNua8=" pdftag="" Order="_x0039_"/>
  <Shape xmlns="" ID="1fzqqhxxPAXP3wQpoebdie7PbQk=" pdftag="" Order="_x0031_2"/>
  <Shape xmlns="" ID="hpSYWtQsCq0cZwFJ4sIaMgtLp8Q=" pdftag="Figure" Order="_x0038_"/>
  <Shape xmlns="" ID="CC20RG4SKnUTT4+hCLcUQAsv5CA=" pdftag="Figure" Order="_x0031_1"/>
  <Shape xmlns="" ID="LwaC3XraXOn3FvOlp47YawSHxMw=" pdftag="" Order="_x0035_"/>
  <Shape xmlns="" ID="ch2XM1bzS/L9IklHfviK1rJRkAM=" pdftag="" Order="_x0031_"/>
  <Shape xmlns="" ID="BYDJShUVKXoowE8pv6RZCQ10pG4=" pdftag="" Order="_x0031_3"/>
  <Shape xmlns="" ID="6U3lrgVGXTmp3DV6U1RUKHYTXBg=" pdftag="" Order="_x0031_2"/>
  <Shape xmlns="" ID="ibv4zjSYcEJt1cEDJlpY/X0ZZns=" pdftag="Figure" Order="_x0037_"/>
  <Shape xmlns="" ID="CufSr/8GN3UQiYWjBc8lLdeNm4o=" pdftag="Figure" Order="_x0031_0"/>
  <Shape xmlns="" ID="nw1FDGkgNoJd5GK/9bPS4XF0r70=" pdftag="" Order="_x0032_"/>
  <Shape xmlns="" ID="HV+xN9NftvSRqoUGwUW4xUPM0gs=" pdftag="" Order="_x0033_"/>
  <Shape xmlns="" ID="jdJRRN6Psgzk0x7/ZnZOdFzX51E=" pdftag="" Order="_x0036_"/>
  <Shape xmlns="" ID="VgXGmD8W7U9Q5JZWj8RgyqpZcDs=" pdftag="" Order="_x0034_"/>
  <Shape xmlns="" ID="TFpzrJyB05N9ml12u8rgZUtH3II=" pdftag="" Order="_x0039_"/>
  <Shape xmlns="" ID="o4MQ4rspRLPMAc9cOULOdyCsqRk=" pdftag="Figure" Order="_x0038_"/>
  <Shape xmlns="" ID="MvoV3G7agln2vK/g3Sp6134vUmg=" pdftag="Figure" Order="_x0031_1"/>
  <Shape xmlns="" ID="8/OpL/INen1AgDcMsltUjxJlV6A=" pdftag="" Order="_x0035_"/>
  <Shape xmlns="" ID="acE9hqumRE95EhhoiiEbyTYYC7g=" pdftag="" Order="_x0032_"/>
  <Shape xmlns="" ID="P/eGQVh2GP1DsijmR7AkK3miCJk=" pdftag="" Order="_x0031_6"/>
  <Shape xmlns="" ID="oGYJ9DMxi5CXi+RlQBnjSQ9qqok=" pdftag="" Order="_x0031_3"/>
  <Shape xmlns="" ID="GJjDgbZ2ZQenesqnjGWUtppnkRA=" pdftag="Figure" Order="_x0036_"/>
  <Shape xmlns="" ID="l100opiIarCZiWGTkR7BhdjPNjs=" pdftag="Figure" Order="_x0031_0"/>
  <Shape xmlns="" ID="va3ploEIcplnwdCmypChqqFQg0k=" pdftag="" Order="_x0034_"/>
  <Shape xmlns="" ID="TrdZFtRMhp1Lb/sUXgEy32djLC0=" pdftag="" Order="_x0033_"/>
  <Shape xmlns="" ID="rXFpyFtpf3JQVSRgpFOYu9mEN1Y=" pdftag="" Order="_x0037_"/>
  <Shape xmlns="" ID="OzgxFs9bFKkpP7BmMxEsgsM4n0M=" pdftag="Figure" Order="_x0031_1"/>
  <Shape xmlns="" ID="UR/Qy5fEy5OdHL2TtmnHVBgtzMo=" pdftag="" Order="_x0031_7"/>
  <Shape xmlns="" ID="WzuhHZ8AIdoFmV4USmFLC3GNYYg=" pdftag="Figure" Order="_x0031_"/>
  <Shape xmlns="" ID="qscvmFzlMbVaLTgZdtPoH49/8O8=" pdftag="" Order="_x0039_"/>
  <Shape xmlns="" ID="dR14EgWM+tlAryM3Cgt+0svDJ0M=" pdftag="" Order="_x0038_"/>
  <Shape xmlns="" ID="wMHwx4Kp3kg45sRovaazLBM+rXo=" pdftag="" Order="_x0031_2"/>
  <Shape xmlns="" ID="VWscdSppo7GKVvmE7ATLMuW39z0=" pdftag="" Order="_x0031_4"/>
  <Shape xmlns="" ID="c2u4BD1rm/KEbDBWkdaUt+bOmJo=" pdftag="" Order="_x0031_5"/>
  <SubText xmlns="" ID="6DbK7kehaj10sr60ckUOs5TnmGQ=" ActualText=""/>
  <SubText xmlns="" ID="ysMePN9lFBaL/J9/NCqA2cYtxVA=" ActualText=""/>
  <SubText xmlns="" ID="Es1UmKSOwsFpHyT03x7xdL4d714=" ActualText=""/>
  <SubText xmlns="" ID="aheu7bZNPZFojYiKmclTRofRPCk=" ActualText=""/>
  <SubText xmlns="" ID="bAyQyGImQBYB9Dtt7Dtg/jDU7hs=" ActualText=""/>
  <SubText xmlns="" ID="eIukP61+SOKaUewYwro2ufo1G4w=" ActualText=""/>
  <SubText xmlns="" ID="/QpWh/i4EZitjAy1gRMzMbJ84Eg=" ActualText=""/>
  <SubText xmlns="" ID="SBtDOvV/01RoeCmMyc0WFZh/IQY=" ActualText=""/>
  <SubText xmlns="" ID="MEmsNarc+fQA5HoLJxw9bfQLKFc=" ActualText=""/>
  <SubText xmlns="" ID="9jDFjDxINCTUTLR1KfsQE0gUiFs=" ActualText=""/>
</PAW>
</file>

<file path=customXml/itemProps1.xml><?xml version="1.0" encoding="utf-8"?>
<ds:datastoreItem xmlns:ds="http://schemas.openxmlformats.org/officeDocument/2006/customXml" ds:itemID="{29868C75-7141-477D-A0E9-780F87FCCFB0}">
  <ds:schemaRefs>
    <ds:schemaRef ds:uri="http://schemas.microsoft.com/office/2006/metadata/properties"/>
    <ds:schemaRef ds:uri="http://purl.org/dc/terms/"/>
    <ds:schemaRef ds:uri="d0a534c1-7269-40c2-918d-afae38584fe4"/>
    <ds:schemaRef ds:uri="http://purl.org/dc/elements/1.1/"/>
    <ds:schemaRef ds:uri="http://schemas.openxmlformats.org/package/2006/metadata/core-properties"/>
    <ds:schemaRef ds:uri="http://schemas.microsoft.com/office/2006/documentManagement/types"/>
    <ds:schemaRef ds:uri="http://purl.org/dc/dcmitype/"/>
    <ds:schemaRef ds:uri="06bb7941-edc7-44ca-8145-310766ba37a4"/>
    <ds:schemaRef ds:uri="http://schemas.microsoft.com/office/infopath/2007/PartnerControls"/>
    <ds:schemaRef ds:uri="31062a0d-ede8-4112-b4bb-00a9c1bc8e16"/>
    <ds:schemaRef ds:uri="http://www.w3.org/XML/1998/namespace"/>
  </ds:schemaRefs>
</ds:datastoreItem>
</file>

<file path=customXml/itemProps2.xml><?xml version="1.0" encoding="utf-8"?>
<ds:datastoreItem xmlns:ds="http://schemas.openxmlformats.org/officeDocument/2006/customXml" ds:itemID="{8DE8DD77-E107-4189-B088-4F0E0744B3A4}">
  <ds:schemaRefs>
    <ds:schemaRef ds:uri="http://schemas.microsoft.com/sharepoint/v3/contenttype/forms"/>
  </ds:schemaRefs>
</ds:datastoreItem>
</file>

<file path=customXml/itemProps3.xml><?xml version="1.0" encoding="utf-8"?>
<ds:datastoreItem xmlns:ds="http://schemas.openxmlformats.org/officeDocument/2006/customXml" ds:itemID="{23214C6E-B6B1-4973-BCC8-E5036614341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a534c1-7269-40c2-918d-afae38584fe4"/>
    <ds:schemaRef ds:uri="06bb7941-edc7-44ca-8145-310766ba37a4"/>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B384E35-D9D2-44F7-B1BD-F02CB0F618BD}">
  <ds:schemaRefs>
    <ds:schemaRef ds:uri="http://www.net-centric.com/PAWPP"/>
    <ds:schemaRef ds:uri=""/>
  </ds:schemaRefs>
</ds:datastoreItem>
</file>

<file path=docProps/app.xml><?xml version="1.0" encoding="utf-8"?>
<Properties xmlns="http://schemas.openxmlformats.org/officeDocument/2006/extended-properties" xmlns:vt="http://schemas.openxmlformats.org/officeDocument/2006/docPropsVTypes">
  <Template>Explore</Template>
  <TotalTime>1337</TotalTime>
  <Words>5396</Words>
  <Application>Microsoft Office PowerPoint</Application>
  <PresentationFormat>Widescreen</PresentationFormat>
  <Paragraphs>580</Paragraphs>
  <Slides>41</Slides>
  <Notes>41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41</vt:i4>
      </vt:variant>
    </vt:vector>
  </HeadingPairs>
  <TitlesOfParts>
    <vt:vector size="52" baseType="lpstr">
      <vt:lpstr>Arial</vt:lpstr>
      <vt:lpstr>Avenir Next LT Pro</vt:lpstr>
      <vt:lpstr>AvenirNext LT Pro Medium</vt:lpstr>
      <vt:lpstr>Calibri</vt:lpstr>
      <vt:lpstr>Courier New</vt:lpstr>
      <vt:lpstr>Playfair Display</vt:lpstr>
      <vt:lpstr>Posterama</vt:lpstr>
      <vt:lpstr>Segoe UI Semilight</vt:lpstr>
      <vt:lpstr>Symbol</vt:lpstr>
      <vt:lpstr>Wingdings</vt:lpstr>
      <vt:lpstr>ExploreVTI</vt:lpstr>
      <vt:lpstr>Cherokee Physics: Technology in Motion</vt:lpstr>
      <vt:lpstr>How long have people been in these mountains?</vt:lpstr>
      <vt:lpstr>Evidence of the past</vt:lpstr>
      <vt:lpstr>Let’s go back in time…</vt:lpstr>
      <vt:lpstr>Technology to solve problems</vt:lpstr>
      <vt:lpstr>Blowguns</vt:lpstr>
      <vt:lpstr>What is a blowgun?</vt:lpstr>
      <vt:lpstr>How are blowguns made?</vt:lpstr>
      <vt:lpstr>The Darts</vt:lpstr>
      <vt:lpstr>How do you use it?</vt:lpstr>
      <vt:lpstr>How old is the technology?</vt:lpstr>
      <vt:lpstr>How does it work?</vt:lpstr>
      <vt:lpstr>Blowgun Experiment</vt:lpstr>
      <vt:lpstr>Newton’s Laws of Motion</vt:lpstr>
      <vt:lpstr>Newton’s Laws of Motion </vt:lpstr>
      <vt:lpstr>Newton’s Laws of Motion  </vt:lpstr>
      <vt:lpstr>Newton’s Laws of Motion    </vt:lpstr>
      <vt:lpstr>Blowgun Experiment </vt:lpstr>
      <vt:lpstr>Atlatls</vt:lpstr>
      <vt:lpstr>What is an atlatl?</vt:lpstr>
      <vt:lpstr>What is a dart?</vt:lpstr>
      <vt:lpstr>History of atlatls</vt:lpstr>
      <vt:lpstr>Things to think about:</vt:lpstr>
      <vt:lpstr>Let’s experiment with physics!</vt:lpstr>
      <vt:lpstr>Safety first!</vt:lpstr>
      <vt:lpstr>The task:</vt:lpstr>
      <vt:lpstr>Tools </vt:lpstr>
      <vt:lpstr>Methods </vt:lpstr>
      <vt:lpstr>How did it go?</vt:lpstr>
      <vt:lpstr>Which Newton’s Law of Motion?</vt:lpstr>
      <vt:lpstr>Newton’s Law in Action</vt:lpstr>
      <vt:lpstr>Here’s how the scientists explain it…</vt:lpstr>
      <vt:lpstr>Adding weight to the situation</vt:lpstr>
      <vt:lpstr>What’s with all the shapes?</vt:lpstr>
      <vt:lpstr>Wait… there’s more?</vt:lpstr>
      <vt:lpstr>Silence of the stone</vt:lpstr>
      <vt:lpstr>Sound waves</vt:lpstr>
      <vt:lpstr>Silence of the stone </vt:lpstr>
      <vt:lpstr>How could this help a hunter?</vt:lpstr>
      <vt:lpstr>How could we demonstrate theories of why stones have different shapes?</vt:lpstr>
      <vt:lpstr>Traditional Ecological Knowledge: TEK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Cherokee Physics: Technology in Motion</dc:title>
  <dc:subject>Cherokee Physics: Technology in Motion</dc:subject>
  <dc:creator>National Park Service</dc:creator>
  <cp:keywords>Cherokee Physics: Technology in Motion; National Park Service</cp:keywords>
  <cp:lastModifiedBy>Kenneth Thomas</cp:lastModifiedBy>
  <cp:revision>15</cp:revision>
  <dcterms:created xsi:type="dcterms:W3CDTF">2021-09-06T14:55:15Z</dcterms:created>
  <dcterms:modified xsi:type="dcterms:W3CDTF">2026-05-22T15:44:18Z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0x0101004C265E31606FB14FABAC83DD59F9E248</vt:lpwstr>
  </property>
  <property fmtid="{D5CDD505-2E9C-101B-9397-08002B2CF9AE}" pid="3" name="MediaServiceImageTags">
    <vt:lpwstr/>
  </property>
</Properties>
</file>